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3" r:id="rId3"/>
  </p:sldMasterIdLst>
  <p:notesMasterIdLst>
    <p:notesMasterId r:id="rId49"/>
  </p:notesMasterIdLst>
  <p:sldIdLst>
    <p:sldId id="256" r:id="rId4"/>
    <p:sldId id="429" r:id="rId5"/>
    <p:sldId id="392" r:id="rId6"/>
    <p:sldId id="407" r:id="rId7"/>
    <p:sldId id="393" r:id="rId8"/>
    <p:sldId id="430" r:id="rId9"/>
    <p:sldId id="425" r:id="rId10"/>
    <p:sldId id="399" r:id="rId11"/>
    <p:sldId id="400" r:id="rId12"/>
    <p:sldId id="431" r:id="rId13"/>
    <p:sldId id="432" r:id="rId14"/>
    <p:sldId id="274" r:id="rId15"/>
    <p:sldId id="334" r:id="rId16"/>
    <p:sldId id="433" r:id="rId17"/>
    <p:sldId id="271" r:id="rId18"/>
    <p:sldId id="280" r:id="rId19"/>
    <p:sldId id="335" r:id="rId20"/>
    <p:sldId id="287" r:id="rId21"/>
    <p:sldId id="331" r:id="rId22"/>
    <p:sldId id="316" r:id="rId23"/>
    <p:sldId id="314" r:id="rId24"/>
    <p:sldId id="288" r:id="rId25"/>
    <p:sldId id="409" r:id="rId26"/>
    <p:sldId id="371" r:id="rId27"/>
    <p:sldId id="380" r:id="rId28"/>
    <p:sldId id="428" r:id="rId29"/>
    <p:sldId id="435" r:id="rId30"/>
    <p:sldId id="405" r:id="rId31"/>
    <p:sldId id="418" r:id="rId32"/>
    <p:sldId id="367" r:id="rId33"/>
    <p:sldId id="310" r:id="rId34"/>
    <p:sldId id="324" r:id="rId35"/>
    <p:sldId id="337" r:id="rId36"/>
    <p:sldId id="408" r:id="rId37"/>
    <p:sldId id="391" r:id="rId38"/>
    <p:sldId id="313" r:id="rId39"/>
    <p:sldId id="273" r:id="rId40"/>
    <p:sldId id="307" r:id="rId41"/>
    <p:sldId id="278" r:id="rId42"/>
    <p:sldId id="315" r:id="rId43"/>
    <p:sldId id="388" r:id="rId44"/>
    <p:sldId id="285" r:id="rId45"/>
    <p:sldId id="283" r:id="rId46"/>
    <p:sldId id="308" r:id="rId47"/>
    <p:sldId id="39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n Li" initials="YL" lastIdx="1" clrIdx="0">
    <p:extLst>
      <p:ext uri="{19B8F6BF-5375-455C-9EA6-DF929625EA0E}">
        <p15:presenceInfo xmlns:p15="http://schemas.microsoft.com/office/powerpoint/2012/main" userId="Yun Li" providerId="None"/>
      </p:ext>
    </p:extLst>
  </p:cmAuthor>
  <p:cmAuthor id="2" name="Li, Yun" initials="LY" lastIdx="1" clrIdx="1">
    <p:extLst>
      <p:ext uri="{19B8F6BF-5375-455C-9EA6-DF929625EA0E}">
        <p15:presenceInfo xmlns:p15="http://schemas.microsoft.com/office/powerpoint/2012/main" userId="S::yunli@usf.edu::31bf5caf-b949-43cb-a634-780688c666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6C63"/>
    <a:srgbClr val="82C7CC"/>
    <a:srgbClr val="BF9000"/>
    <a:srgbClr val="47CFFF"/>
    <a:srgbClr val="D6A300"/>
    <a:srgbClr val="6A9FB4"/>
    <a:srgbClr val="6CB2A5"/>
    <a:srgbClr val="8BC16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09E35-35FE-4260-9D44-B0EEC2295B93}" v="46" dt="2022-10-12T12:26:07.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660"/>
  </p:normalViewPr>
  <p:slideViewPr>
    <p:cSldViewPr snapToGrid="0">
      <p:cViewPr>
        <p:scale>
          <a:sx n="80" d="100"/>
          <a:sy n="80" d="100"/>
        </p:scale>
        <p:origin x="52"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Yun" userId="31bf5caf-b949-43cb-a634-780688c666d7" providerId="ADAL" clId="{11DCBA41-F8E7-458A-9799-8B2AD3E6CE0C}"/>
    <pc:docChg chg="undo custSel addSld delSld modSld sldOrd">
      <pc:chgData name="Li, Yun" userId="31bf5caf-b949-43cb-a634-780688c666d7" providerId="ADAL" clId="{11DCBA41-F8E7-458A-9799-8B2AD3E6CE0C}" dt="2019-03-06T03:42:56.526" v="1534" actId="20577"/>
      <pc:docMkLst>
        <pc:docMk/>
      </pc:docMkLst>
      <pc:sldChg chg="del">
        <pc:chgData name="Li, Yun" userId="31bf5caf-b949-43cb-a634-780688c666d7" providerId="ADAL" clId="{11DCBA41-F8E7-458A-9799-8B2AD3E6CE0C}" dt="2019-03-06T02:26:03.045" v="88" actId="2696"/>
        <pc:sldMkLst>
          <pc:docMk/>
          <pc:sldMk cId="1077883423" sldId="280"/>
        </pc:sldMkLst>
      </pc:sldChg>
      <pc:sldChg chg="ord">
        <pc:chgData name="Li, Yun" userId="31bf5caf-b949-43cb-a634-780688c666d7" providerId="ADAL" clId="{11DCBA41-F8E7-458A-9799-8B2AD3E6CE0C}" dt="2019-03-06T02:24:52.194" v="80"/>
        <pc:sldMkLst>
          <pc:docMk/>
          <pc:sldMk cId="0" sldId="310"/>
        </pc:sldMkLst>
      </pc:sldChg>
      <pc:sldChg chg="modSp">
        <pc:chgData name="Li, Yun" userId="31bf5caf-b949-43cb-a634-780688c666d7" providerId="ADAL" clId="{11DCBA41-F8E7-458A-9799-8B2AD3E6CE0C}" dt="2019-03-06T03:08:23.048" v="823" actId="20577"/>
        <pc:sldMkLst>
          <pc:docMk/>
          <pc:sldMk cId="0" sldId="316"/>
        </pc:sldMkLst>
        <pc:spChg chg="mod">
          <ac:chgData name="Li, Yun" userId="31bf5caf-b949-43cb-a634-780688c666d7" providerId="ADAL" clId="{11DCBA41-F8E7-458A-9799-8B2AD3E6CE0C}" dt="2019-03-06T03:08:17.951" v="820" actId="20577"/>
          <ac:spMkLst>
            <pc:docMk/>
            <pc:sldMk cId="0" sldId="316"/>
            <ac:spMk id="17" creationId="{A2C772ED-3318-44F3-B3AC-520F0BC2549F}"/>
          </ac:spMkLst>
        </pc:spChg>
        <pc:spChg chg="mod">
          <ac:chgData name="Li, Yun" userId="31bf5caf-b949-43cb-a634-780688c666d7" providerId="ADAL" clId="{11DCBA41-F8E7-458A-9799-8B2AD3E6CE0C}" dt="2019-03-06T03:08:23.048" v="823" actId="20577"/>
          <ac:spMkLst>
            <pc:docMk/>
            <pc:sldMk cId="0" sldId="316"/>
            <ac:spMk id="20" creationId="{5690BFC2-FD55-454E-92B6-E830E0496BC3}"/>
          </ac:spMkLst>
        </pc:spChg>
      </pc:sldChg>
      <pc:sldChg chg="add">
        <pc:chgData name="Li, Yun" userId="31bf5caf-b949-43cb-a634-780688c666d7" providerId="ADAL" clId="{11DCBA41-F8E7-458A-9799-8B2AD3E6CE0C}" dt="2019-03-06T02:23:23.296" v="78"/>
        <pc:sldMkLst>
          <pc:docMk/>
          <pc:sldMk cId="3293474215" sldId="324"/>
        </pc:sldMkLst>
      </pc:sldChg>
      <pc:sldChg chg="modSp">
        <pc:chgData name="Li, Yun" userId="31bf5caf-b949-43cb-a634-780688c666d7" providerId="ADAL" clId="{11DCBA41-F8E7-458A-9799-8B2AD3E6CE0C}" dt="2019-03-06T03:08:53.046" v="841" actId="20577"/>
        <pc:sldMkLst>
          <pc:docMk/>
          <pc:sldMk cId="0" sldId="331"/>
        </pc:sldMkLst>
        <pc:spChg chg="mod">
          <ac:chgData name="Li, Yun" userId="31bf5caf-b949-43cb-a634-780688c666d7" providerId="ADAL" clId="{11DCBA41-F8E7-458A-9799-8B2AD3E6CE0C}" dt="2019-03-06T03:08:53.046" v="841" actId="20577"/>
          <ac:spMkLst>
            <pc:docMk/>
            <pc:sldMk cId="0" sldId="331"/>
            <ac:spMk id="164" creationId="{B318743C-190F-478C-A815-ECE6D0A4C2B0}"/>
          </ac:spMkLst>
        </pc:spChg>
      </pc:sldChg>
      <pc:sldChg chg="addSp delSp modSp delAnim">
        <pc:chgData name="Li, Yun" userId="31bf5caf-b949-43cb-a634-780688c666d7" providerId="ADAL" clId="{11DCBA41-F8E7-458A-9799-8B2AD3E6CE0C}" dt="2019-03-06T03:22:32.293" v="1168" actId="115"/>
        <pc:sldMkLst>
          <pc:docMk/>
          <pc:sldMk cId="0" sldId="335"/>
        </pc:sldMkLst>
        <pc:spChg chg="mod">
          <ac:chgData name="Li, Yun" userId="31bf5caf-b949-43cb-a634-780688c666d7" providerId="ADAL" clId="{11DCBA41-F8E7-458A-9799-8B2AD3E6CE0C}" dt="2019-03-06T03:20:00.711" v="1080" actId="1076"/>
          <ac:spMkLst>
            <pc:docMk/>
            <pc:sldMk cId="0" sldId="335"/>
            <ac:spMk id="39" creationId="{00000000-0000-0000-0000-000000000000}"/>
          </ac:spMkLst>
        </pc:spChg>
        <pc:spChg chg="mod">
          <ac:chgData name="Li, Yun" userId="31bf5caf-b949-43cb-a634-780688c666d7" providerId="ADAL" clId="{11DCBA41-F8E7-458A-9799-8B2AD3E6CE0C}" dt="2019-03-06T03:20:00.711" v="1080" actId="1076"/>
          <ac:spMkLst>
            <pc:docMk/>
            <pc:sldMk cId="0" sldId="335"/>
            <ac:spMk id="45" creationId="{00000000-0000-0000-0000-000000000000}"/>
          </ac:spMkLst>
        </pc:spChg>
        <pc:spChg chg="del">
          <ac:chgData name="Li, Yun" userId="31bf5caf-b949-43cb-a634-780688c666d7" providerId="ADAL" clId="{11DCBA41-F8E7-458A-9799-8B2AD3E6CE0C}" dt="2019-03-06T02:26:54.710" v="95" actId="478"/>
          <ac:spMkLst>
            <pc:docMk/>
            <pc:sldMk cId="0" sldId="335"/>
            <ac:spMk id="50" creationId="{00000000-0000-0000-0000-000000000000}"/>
          </ac:spMkLst>
        </pc:spChg>
        <pc:spChg chg="del">
          <ac:chgData name="Li, Yun" userId="31bf5caf-b949-43cb-a634-780688c666d7" providerId="ADAL" clId="{11DCBA41-F8E7-458A-9799-8B2AD3E6CE0C}" dt="2019-03-06T03:18:23.240" v="1037" actId="478"/>
          <ac:spMkLst>
            <pc:docMk/>
            <pc:sldMk cId="0" sldId="335"/>
            <ac:spMk id="62" creationId="{00000000-0000-0000-0000-000000000000}"/>
          </ac:spMkLst>
        </pc:spChg>
        <pc:spChg chg="mod">
          <ac:chgData name="Li, Yun" userId="31bf5caf-b949-43cb-a634-780688c666d7" providerId="ADAL" clId="{11DCBA41-F8E7-458A-9799-8B2AD3E6CE0C}" dt="2019-03-06T03:20:00.711" v="1080" actId="1076"/>
          <ac:spMkLst>
            <pc:docMk/>
            <pc:sldMk cId="0" sldId="335"/>
            <ac:spMk id="70" creationId="{1405FE79-3C6B-4D48-BFF3-CF6907CB248C}"/>
          </ac:spMkLst>
        </pc:spChg>
        <pc:spChg chg="add mod">
          <ac:chgData name="Li, Yun" userId="31bf5caf-b949-43cb-a634-780688c666d7" providerId="ADAL" clId="{11DCBA41-F8E7-458A-9799-8B2AD3E6CE0C}" dt="2019-03-06T03:22:32.293" v="1168" actId="115"/>
          <ac:spMkLst>
            <pc:docMk/>
            <pc:sldMk cId="0" sldId="335"/>
            <ac:spMk id="72" creationId="{52BFADEB-B08A-4C12-952B-0018CCA26352}"/>
          </ac:spMkLst>
        </pc:spChg>
        <pc:spChg chg="mod">
          <ac:chgData name="Li, Yun" userId="31bf5caf-b949-43cb-a634-780688c666d7" providerId="ADAL" clId="{11DCBA41-F8E7-458A-9799-8B2AD3E6CE0C}" dt="2019-03-06T03:19:54.577" v="1079" actId="1076"/>
          <ac:spMkLst>
            <pc:docMk/>
            <pc:sldMk cId="0" sldId="335"/>
            <ac:spMk id="75" creationId="{4324128A-497B-4F90-9F91-2680E0780667}"/>
          </ac:spMkLst>
        </pc:spChg>
        <pc:spChg chg="del">
          <ac:chgData name="Li, Yun" userId="31bf5caf-b949-43cb-a634-780688c666d7" providerId="ADAL" clId="{11DCBA41-F8E7-458A-9799-8B2AD3E6CE0C}" dt="2019-03-06T02:25:39.942" v="85" actId="478"/>
          <ac:spMkLst>
            <pc:docMk/>
            <pc:sldMk cId="0" sldId="335"/>
            <ac:spMk id="105" creationId="{00000000-0000-0000-0000-000000000000}"/>
          </ac:spMkLst>
        </pc:spChg>
        <pc:spChg chg="mod">
          <ac:chgData name="Li, Yun" userId="31bf5caf-b949-43cb-a634-780688c666d7" providerId="ADAL" clId="{11DCBA41-F8E7-458A-9799-8B2AD3E6CE0C}" dt="2019-03-06T03:20:00.711" v="1080" actId="1076"/>
          <ac:spMkLst>
            <pc:docMk/>
            <pc:sldMk cId="0" sldId="335"/>
            <ac:spMk id="106" creationId="{00000000-0000-0000-0000-000000000000}"/>
          </ac:spMkLst>
        </pc:spChg>
        <pc:spChg chg="del">
          <ac:chgData name="Li, Yun" userId="31bf5caf-b949-43cb-a634-780688c666d7" providerId="ADAL" clId="{11DCBA41-F8E7-458A-9799-8B2AD3E6CE0C}" dt="2019-03-06T03:18:01.259" v="1034" actId="478"/>
          <ac:spMkLst>
            <pc:docMk/>
            <pc:sldMk cId="0" sldId="335"/>
            <ac:spMk id="108" creationId="{00000000-0000-0000-0000-000000000000}"/>
          </ac:spMkLst>
        </pc:spChg>
        <pc:spChg chg="del">
          <ac:chgData name="Li, Yun" userId="31bf5caf-b949-43cb-a634-780688c666d7" providerId="ADAL" clId="{11DCBA41-F8E7-458A-9799-8B2AD3E6CE0C}" dt="2019-03-06T03:18:01.259" v="1034" actId="478"/>
          <ac:spMkLst>
            <pc:docMk/>
            <pc:sldMk cId="0" sldId="335"/>
            <ac:spMk id="109" creationId="{00000000-0000-0000-0000-000000000000}"/>
          </ac:spMkLst>
        </pc:spChg>
        <pc:spChg chg="del">
          <ac:chgData name="Li, Yun" userId="31bf5caf-b949-43cb-a634-780688c666d7" providerId="ADAL" clId="{11DCBA41-F8E7-458A-9799-8B2AD3E6CE0C}" dt="2019-03-06T03:18:01.259" v="1034" actId="478"/>
          <ac:spMkLst>
            <pc:docMk/>
            <pc:sldMk cId="0" sldId="335"/>
            <ac:spMk id="110" creationId="{00000000-0000-0000-0000-000000000000}"/>
          </ac:spMkLst>
        </pc:spChg>
        <pc:grpChg chg="del">
          <ac:chgData name="Li, Yun" userId="31bf5caf-b949-43cb-a634-780688c666d7" providerId="ADAL" clId="{11DCBA41-F8E7-458A-9799-8B2AD3E6CE0C}" dt="2019-03-06T02:25:36.591" v="84" actId="478"/>
          <ac:grpSpMkLst>
            <pc:docMk/>
            <pc:sldMk cId="0" sldId="335"/>
            <ac:grpSpMk id="24"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34"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46"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53"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63"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69"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74"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80" creationId="{00000000-0000-0000-0000-000000000000}"/>
          </ac:grpSpMkLst>
        </pc:grpChg>
        <pc:grpChg chg="del">
          <ac:chgData name="Li, Yun" userId="31bf5caf-b949-43cb-a634-780688c666d7" providerId="ADAL" clId="{11DCBA41-F8E7-458A-9799-8B2AD3E6CE0C}" dt="2019-03-06T02:25:39.942" v="85" actId="478"/>
          <ac:grpSpMkLst>
            <pc:docMk/>
            <pc:sldMk cId="0" sldId="335"/>
            <ac:grpSpMk id="88" creationId="{00000000-0000-0000-0000-000000000000}"/>
          </ac:grpSpMkLst>
        </pc:grpChg>
      </pc:sldChg>
      <pc:sldChg chg="modSp modAnim">
        <pc:chgData name="Li, Yun" userId="31bf5caf-b949-43cb-a634-780688c666d7" providerId="ADAL" clId="{11DCBA41-F8E7-458A-9799-8B2AD3E6CE0C}" dt="2019-03-06T03:37:54.996" v="1423"/>
        <pc:sldMkLst>
          <pc:docMk/>
          <pc:sldMk cId="613653278" sldId="360"/>
        </pc:sldMkLst>
        <pc:spChg chg="mod">
          <ac:chgData name="Li, Yun" userId="31bf5caf-b949-43cb-a634-780688c666d7" providerId="ADAL" clId="{11DCBA41-F8E7-458A-9799-8B2AD3E6CE0C}" dt="2019-03-06T03:35:47.900" v="1413" actId="1076"/>
          <ac:spMkLst>
            <pc:docMk/>
            <pc:sldMk cId="613653278" sldId="360"/>
            <ac:spMk id="29" creationId="{B0F0EA9A-06B9-4238-A838-22087DF77E1A}"/>
          </ac:spMkLst>
        </pc:spChg>
        <pc:spChg chg="mod">
          <ac:chgData name="Li, Yun" userId="31bf5caf-b949-43cb-a634-780688c666d7" providerId="ADAL" clId="{11DCBA41-F8E7-458A-9799-8B2AD3E6CE0C}" dt="2019-03-06T03:36:04.447" v="1417" actId="1076"/>
          <ac:spMkLst>
            <pc:docMk/>
            <pc:sldMk cId="613653278" sldId="360"/>
            <ac:spMk id="32" creationId="{5B005CCA-BB36-4D3D-B5DF-47757929DC40}"/>
          </ac:spMkLst>
        </pc:spChg>
        <pc:spChg chg="mod">
          <ac:chgData name="Li, Yun" userId="31bf5caf-b949-43cb-a634-780688c666d7" providerId="ADAL" clId="{11DCBA41-F8E7-458A-9799-8B2AD3E6CE0C}" dt="2019-03-06T03:34:09.736" v="1328" actId="20577"/>
          <ac:spMkLst>
            <pc:docMk/>
            <pc:sldMk cId="613653278" sldId="360"/>
            <ac:spMk id="52" creationId="{BDDEA1A0-D7AD-46E4-A185-B6A856B39DC9}"/>
          </ac:spMkLst>
        </pc:spChg>
        <pc:grpChg chg="mod">
          <ac:chgData name="Li, Yun" userId="31bf5caf-b949-43cb-a634-780688c666d7" providerId="ADAL" clId="{11DCBA41-F8E7-458A-9799-8B2AD3E6CE0C}" dt="2019-03-06T03:35:53.400" v="1415" actId="1076"/>
          <ac:grpSpMkLst>
            <pc:docMk/>
            <pc:sldMk cId="613653278" sldId="360"/>
            <ac:grpSpMk id="1025" creationId="{FE9157BB-EAAD-44E2-83B7-B26D9159F144}"/>
          </ac:grpSpMkLst>
        </pc:grpChg>
      </pc:sldChg>
      <pc:sldChg chg="ord">
        <pc:chgData name="Li, Yun" userId="31bf5caf-b949-43cb-a634-780688c666d7" providerId="ADAL" clId="{11DCBA41-F8E7-458A-9799-8B2AD3E6CE0C}" dt="2019-03-06T03:01:14.174" v="664"/>
        <pc:sldMkLst>
          <pc:docMk/>
          <pc:sldMk cId="2426375631" sldId="364"/>
        </pc:sldMkLst>
      </pc:sldChg>
      <pc:sldChg chg="ord">
        <pc:chgData name="Li, Yun" userId="31bf5caf-b949-43cb-a634-780688c666d7" providerId="ADAL" clId="{11DCBA41-F8E7-458A-9799-8B2AD3E6CE0C}" dt="2019-03-06T02:24:53.911" v="81"/>
        <pc:sldMkLst>
          <pc:docMk/>
          <pc:sldMk cId="2048818245" sldId="371"/>
        </pc:sldMkLst>
      </pc:sldChg>
      <pc:sldChg chg="ord">
        <pc:chgData name="Li, Yun" userId="31bf5caf-b949-43cb-a634-780688c666d7" providerId="ADAL" clId="{11DCBA41-F8E7-458A-9799-8B2AD3E6CE0C}" dt="2019-03-06T02:24:55.277" v="82"/>
        <pc:sldMkLst>
          <pc:docMk/>
          <pc:sldMk cId="587842612" sldId="372"/>
        </pc:sldMkLst>
      </pc:sldChg>
      <pc:sldChg chg="modNotesTx">
        <pc:chgData name="Li, Yun" userId="31bf5caf-b949-43cb-a634-780688c666d7" providerId="ADAL" clId="{11DCBA41-F8E7-458A-9799-8B2AD3E6CE0C}" dt="2019-03-06T01:42:57.838" v="18" actId="20577"/>
        <pc:sldMkLst>
          <pc:docMk/>
          <pc:sldMk cId="2170643719" sldId="392"/>
        </pc:sldMkLst>
      </pc:sldChg>
      <pc:sldChg chg="modSp">
        <pc:chgData name="Li, Yun" userId="31bf5caf-b949-43cb-a634-780688c666d7" providerId="ADAL" clId="{11DCBA41-F8E7-458A-9799-8B2AD3E6CE0C}" dt="2019-03-06T01:58:24.125" v="20" actId="20577"/>
        <pc:sldMkLst>
          <pc:docMk/>
          <pc:sldMk cId="4153789131" sldId="399"/>
        </pc:sldMkLst>
        <pc:spChg chg="mod">
          <ac:chgData name="Li, Yun" userId="31bf5caf-b949-43cb-a634-780688c666d7" providerId="ADAL" clId="{11DCBA41-F8E7-458A-9799-8B2AD3E6CE0C}" dt="2019-03-06T01:58:24.125" v="20" actId="20577"/>
          <ac:spMkLst>
            <pc:docMk/>
            <pc:sldMk cId="4153789131" sldId="399"/>
            <ac:spMk id="4" creationId="{BDB6FF2C-B99F-4CFE-B322-6BE1B1684B13}"/>
          </ac:spMkLst>
        </pc:spChg>
      </pc:sldChg>
      <pc:sldChg chg="modSp">
        <pc:chgData name="Li, Yun" userId="31bf5caf-b949-43cb-a634-780688c666d7" providerId="ADAL" clId="{11DCBA41-F8E7-458A-9799-8B2AD3E6CE0C}" dt="2019-03-06T03:02:02.953" v="684" actId="20577"/>
        <pc:sldMkLst>
          <pc:docMk/>
          <pc:sldMk cId="1465876492" sldId="401"/>
        </pc:sldMkLst>
        <pc:spChg chg="mod">
          <ac:chgData name="Li, Yun" userId="31bf5caf-b949-43cb-a634-780688c666d7" providerId="ADAL" clId="{11DCBA41-F8E7-458A-9799-8B2AD3E6CE0C}" dt="2019-03-06T03:02:02.953" v="684" actId="20577"/>
          <ac:spMkLst>
            <pc:docMk/>
            <pc:sldMk cId="1465876492" sldId="401"/>
            <ac:spMk id="5" creationId="{1BB60A12-05B3-48F4-8D63-906B1297BD31}"/>
          </ac:spMkLst>
        </pc:spChg>
      </pc:sldChg>
      <pc:sldChg chg="addSp delSp modSp">
        <pc:chgData name="Li, Yun" userId="31bf5caf-b949-43cb-a634-780688c666d7" providerId="ADAL" clId="{11DCBA41-F8E7-458A-9799-8B2AD3E6CE0C}" dt="2019-03-06T03:40:23.437" v="1429" actId="166"/>
        <pc:sldMkLst>
          <pc:docMk/>
          <pc:sldMk cId="391323172" sldId="402"/>
        </pc:sldMkLst>
        <pc:spChg chg="mod">
          <ac:chgData name="Li, Yun" userId="31bf5caf-b949-43cb-a634-780688c666d7" providerId="ADAL" clId="{11DCBA41-F8E7-458A-9799-8B2AD3E6CE0C}" dt="2019-03-06T03:01:48.035" v="675" actId="20577"/>
          <ac:spMkLst>
            <pc:docMk/>
            <pc:sldMk cId="391323172" sldId="402"/>
            <ac:spMk id="7" creationId="{67D2E1B4-B2B3-4A03-B1F6-E76793C66674}"/>
          </ac:spMkLst>
        </pc:spChg>
        <pc:spChg chg="mod ord">
          <ac:chgData name="Li, Yun" userId="31bf5caf-b949-43cb-a634-780688c666d7" providerId="ADAL" clId="{11DCBA41-F8E7-458A-9799-8B2AD3E6CE0C}" dt="2019-03-06T03:40:23.437" v="1429" actId="166"/>
          <ac:spMkLst>
            <pc:docMk/>
            <pc:sldMk cId="391323172" sldId="402"/>
            <ac:spMk id="8" creationId="{BEBF45DC-B79A-4638-B27D-E02CD31667E8}"/>
          </ac:spMkLst>
        </pc:spChg>
        <pc:picChg chg="del">
          <ac:chgData name="Li, Yun" userId="31bf5caf-b949-43cb-a634-780688c666d7" providerId="ADAL" clId="{11DCBA41-F8E7-458A-9799-8B2AD3E6CE0C}" dt="2019-03-06T03:40:08.197" v="1424" actId="478"/>
          <ac:picMkLst>
            <pc:docMk/>
            <pc:sldMk cId="391323172" sldId="402"/>
            <ac:picMk id="4" creationId="{4FCF6B92-49EA-4C1E-8826-15BB185E15B5}"/>
          </ac:picMkLst>
        </pc:picChg>
        <pc:picChg chg="add mod">
          <ac:chgData name="Li, Yun" userId="31bf5caf-b949-43cb-a634-780688c666d7" providerId="ADAL" clId="{11DCBA41-F8E7-458A-9799-8B2AD3E6CE0C}" dt="2019-03-06T03:40:18.194" v="1428" actId="1076"/>
          <ac:picMkLst>
            <pc:docMk/>
            <pc:sldMk cId="391323172" sldId="402"/>
            <ac:picMk id="11" creationId="{9FC1384A-F75D-4138-8EED-326BAE659274}"/>
          </ac:picMkLst>
        </pc:picChg>
      </pc:sldChg>
      <pc:sldChg chg="modSp">
        <pc:chgData name="Li, Yun" userId="31bf5caf-b949-43cb-a634-780688c666d7" providerId="ADAL" clId="{11DCBA41-F8E7-458A-9799-8B2AD3E6CE0C}" dt="2019-03-06T03:17:33.108" v="1033" actId="1076"/>
        <pc:sldMkLst>
          <pc:docMk/>
          <pc:sldMk cId="2652505465" sldId="409"/>
        </pc:sldMkLst>
        <pc:spChg chg="mod">
          <ac:chgData name="Li, Yun" userId="31bf5caf-b949-43cb-a634-780688c666d7" providerId="ADAL" clId="{11DCBA41-F8E7-458A-9799-8B2AD3E6CE0C}" dt="2019-03-06T03:17:33.108" v="1033" actId="1076"/>
          <ac:spMkLst>
            <pc:docMk/>
            <pc:sldMk cId="2652505465" sldId="409"/>
            <ac:spMk id="3" creationId="{3CBD97C8-FB7C-404F-8DBD-2DE34DAFCEC1}"/>
          </ac:spMkLst>
        </pc:spChg>
      </pc:sldChg>
      <pc:sldChg chg="modSp">
        <pc:chgData name="Li, Yun" userId="31bf5caf-b949-43cb-a634-780688c666d7" providerId="ADAL" clId="{11DCBA41-F8E7-458A-9799-8B2AD3E6CE0C}" dt="2019-03-06T03:03:37.318" v="750" actId="255"/>
        <pc:sldMkLst>
          <pc:docMk/>
          <pc:sldMk cId="964781709" sldId="410"/>
        </pc:sldMkLst>
        <pc:spChg chg="mod">
          <ac:chgData name="Li, Yun" userId="31bf5caf-b949-43cb-a634-780688c666d7" providerId="ADAL" clId="{11DCBA41-F8E7-458A-9799-8B2AD3E6CE0C}" dt="2019-03-06T03:03:37.318" v="750" actId="255"/>
          <ac:spMkLst>
            <pc:docMk/>
            <pc:sldMk cId="964781709" sldId="410"/>
            <ac:spMk id="14" creationId="{B954405A-5AE3-4596-9EFF-2F99BCCFD7A2}"/>
          </ac:spMkLst>
        </pc:spChg>
      </pc:sldChg>
      <pc:sldChg chg="delSp modSp">
        <pc:chgData name="Li, Yun" userId="31bf5caf-b949-43cb-a634-780688c666d7" providerId="ADAL" clId="{11DCBA41-F8E7-458A-9799-8B2AD3E6CE0C}" dt="2019-03-06T02:21:40.352" v="76" actId="1076"/>
        <pc:sldMkLst>
          <pc:docMk/>
          <pc:sldMk cId="3277699918" sldId="412"/>
        </pc:sldMkLst>
        <pc:spChg chg="mod">
          <ac:chgData name="Li, Yun" userId="31bf5caf-b949-43cb-a634-780688c666d7" providerId="ADAL" clId="{11DCBA41-F8E7-458A-9799-8B2AD3E6CE0C}" dt="2019-03-06T02:20:53.262" v="68" actId="6549"/>
          <ac:spMkLst>
            <pc:docMk/>
            <pc:sldMk cId="3277699918" sldId="412"/>
            <ac:spMk id="4" creationId="{C8D3DDCE-76F5-4A25-A355-4888D19264FF}"/>
          </ac:spMkLst>
        </pc:spChg>
        <pc:spChg chg="mod">
          <ac:chgData name="Li, Yun" userId="31bf5caf-b949-43cb-a634-780688c666d7" providerId="ADAL" clId="{11DCBA41-F8E7-458A-9799-8B2AD3E6CE0C}" dt="2019-03-06T02:21:40.352" v="76" actId="1076"/>
          <ac:spMkLst>
            <pc:docMk/>
            <pc:sldMk cId="3277699918" sldId="412"/>
            <ac:spMk id="9" creationId="{EF22EADC-CA81-4195-B2A2-FBDAD779345E}"/>
          </ac:spMkLst>
        </pc:spChg>
        <pc:spChg chg="del">
          <ac:chgData name="Li, Yun" userId="31bf5caf-b949-43cb-a634-780688c666d7" providerId="ADAL" clId="{11DCBA41-F8E7-458A-9799-8B2AD3E6CE0C}" dt="2019-03-06T02:20:47.823" v="67" actId="478"/>
          <ac:spMkLst>
            <pc:docMk/>
            <pc:sldMk cId="3277699918" sldId="412"/>
            <ac:spMk id="10" creationId="{1749112D-0719-4387-8DA1-BBB4ADB86723}"/>
          </ac:spMkLst>
        </pc:spChg>
        <pc:picChg chg="del">
          <ac:chgData name="Li, Yun" userId="31bf5caf-b949-43cb-a634-780688c666d7" providerId="ADAL" clId="{11DCBA41-F8E7-458A-9799-8B2AD3E6CE0C}" dt="2019-03-06T02:20:44.905" v="66" actId="478"/>
          <ac:picMkLst>
            <pc:docMk/>
            <pc:sldMk cId="3277699918" sldId="412"/>
            <ac:picMk id="6" creationId="{9D1D02D5-1333-4184-80C9-9000888DCB0E}"/>
          </ac:picMkLst>
        </pc:picChg>
        <pc:picChg chg="mod ord">
          <ac:chgData name="Li, Yun" userId="31bf5caf-b949-43cb-a634-780688c666d7" providerId="ADAL" clId="{11DCBA41-F8E7-458A-9799-8B2AD3E6CE0C}" dt="2019-03-06T02:21:19.549" v="75" actId="167"/>
          <ac:picMkLst>
            <pc:docMk/>
            <pc:sldMk cId="3277699918" sldId="412"/>
            <ac:picMk id="8" creationId="{92F061AA-965F-4B71-BB92-A4E02B01FF89}"/>
          </ac:picMkLst>
        </pc:picChg>
      </pc:sldChg>
      <pc:sldChg chg="modNotesTx">
        <pc:chgData name="Li, Yun" userId="31bf5caf-b949-43cb-a634-780688c666d7" providerId="ADAL" clId="{11DCBA41-F8E7-458A-9799-8B2AD3E6CE0C}" dt="2019-03-06T03:42:56.526" v="1534" actId="20577"/>
        <pc:sldMkLst>
          <pc:docMk/>
          <pc:sldMk cId="3164513121" sldId="416"/>
        </pc:sldMkLst>
      </pc:sldChg>
      <pc:sldChg chg="add">
        <pc:chgData name="Li, Yun" userId="31bf5caf-b949-43cb-a634-780688c666d7" providerId="ADAL" clId="{11DCBA41-F8E7-458A-9799-8B2AD3E6CE0C}" dt="2019-03-06T02:25:13.345" v="83"/>
        <pc:sldMkLst>
          <pc:docMk/>
          <pc:sldMk cId="792463131" sldId="417"/>
        </pc:sldMkLst>
      </pc:sldChg>
      <pc:sldChg chg="add">
        <pc:chgData name="Li, Yun" userId="31bf5caf-b949-43cb-a634-780688c666d7" providerId="ADAL" clId="{11DCBA41-F8E7-458A-9799-8B2AD3E6CE0C}" dt="2019-03-06T02:25:13.345" v="83"/>
        <pc:sldMkLst>
          <pc:docMk/>
          <pc:sldMk cId="3454043487" sldId="418"/>
        </pc:sldMkLst>
      </pc:sldChg>
      <pc:sldChg chg="addSp delSp modSp add ord">
        <pc:chgData name="Li, Yun" userId="31bf5caf-b949-43cb-a634-780688c666d7" providerId="ADAL" clId="{11DCBA41-F8E7-458A-9799-8B2AD3E6CE0C}" dt="2019-03-06T03:27:49.768" v="1176" actId="20577"/>
        <pc:sldMkLst>
          <pc:docMk/>
          <pc:sldMk cId="2322169634" sldId="419"/>
        </pc:sldMkLst>
        <pc:spChg chg="add del">
          <ac:chgData name="Li, Yun" userId="31bf5caf-b949-43cb-a634-780688c666d7" providerId="ADAL" clId="{11DCBA41-F8E7-458A-9799-8B2AD3E6CE0C}" dt="2019-03-06T03:02:28.612" v="687"/>
          <ac:spMkLst>
            <pc:docMk/>
            <pc:sldMk cId="2322169634" sldId="419"/>
            <ac:spMk id="3" creationId="{961FA433-176B-41B0-BD29-043BA1C04FA6}"/>
          </ac:spMkLst>
        </pc:spChg>
        <pc:spChg chg="add mod">
          <ac:chgData name="Li, Yun" userId="31bf5caf-b949-43cb-a634-780688c666d7" providerId="ADAL" clId="{11DCBA41-F8E7-458A-9799-8B2AD3E6CE0C}" dt="2019-03-06T03:27:49.768" v="1176" actId="20577"/>
          <ac:spMkLst>
            <pc:docMk/>
            <pc:sldMk cId="2322169634" sldId="419"/>
            <ac:spMk id="5" creationId="{46F1A256-653E-4A66-8631-CCCD09F84C78}"/>
          </ac:spMkLst>
        </pc:spChg>
        <pc:spChg chg="add mod">
          <ac:chgData name="Li, Yun" userId="31bf5caf-b949-43cb-a634-780688c666d7" providerId="ADAL" clId="{11DCBA41-F8E7-458A-9799-8B2AD3E6CE0C}" dt="2019-03-06T03:04:02.580" v="802" actId="20577"/>
          <ac:spMkLst>
            <pc:docMk/>
            <pc:sldMk cId="2322169634" sldId="419"/>
            <ac:spMk id="6" creationId="{3443975A-A7CE-4AF2-A254-ED777C004AA4}"/>
          </ac:spMkLst>
        </pc:spChg>
        <pc:picChg chg="add mod">
          <ac:chgData name="Li, Yun" userId="31bf5caf-b949-43cb-a634-780688c666d7" providerId="ADAL" clId="{11DCBA41-F8E7-458A-9799-8B2AD3E6CE0C}" dt="2019-03-06T03:03:14.700" v="746" actId="1076"/>
          <ac:picMkLst>
            <pc:docMk/>
            <pc:sldMk cId="2322169634" sldId="419"/>
            <ac:picMk id="4" creationId="{FECDD5FC-B5D5-4646-9E66-301F0684F09F}"/>
          </ac:picMkLst>
        </pc:picChg>
      </pc:sldChg>
    </pc:docChg>
  </pc:docChgLst>
  <pc:docChgLst>
    <pc:chgData name="Li, Yun" userId="31bf5caf-b949-43cb-a634-780688c666d7" providerId="ADAL" clId="{52A2F908-2480-44B2-8A62-6D43C2ABED3C}"/>
    <pc:docChg chg="undo custSel addSld delSld modSld sldOrd">
      <pc:chgData name="Li, Yun" userId="31bf5caf-b949-43cb-a634-780688c666d7" providerId="ADAL" clId="{52A2F908-2480-44B2-8A62-6D43C2ABED3C}" dt="2019-03-06T07:21:09.633" v="3438" actId="478"/>
      <pc:docMkLst>
        <pc:docMk/>
      </pc:docMkLst>
      <pc:sldChg chg="addSp delSp modSp modAnim addCm delCm">
        <pc:chgData name="Li, Yun" userId="31bf5caf-b949-43cb-a634-780688c666d7" providerId="ADAL" clId="{52A2F908-2480-44B2-8A62-6D43C2ABED3C}" dt="2019-03-06T07:01:28.488" v="2742"/>
        <pc:sldMkLst>
          <pc:docMk/>
          <pc:sldMk cId="498953429" sldId="262"/>
        </pc:sldMkLst>
        <pc:spChg chg="add del mod">
          <ac:chgData name="Li, Yun" userId="31bf5caf-b949-43cb-a634-780688c666d7" providerId="ADAL" clId="{52A2F908-2480-44B2-8A62-6D43C2ABED3C}" dt="2019-03-06T06:42:02.435" v="1973" actId="478"/>
          <ac:spMkLst>
            <pc:docMk/>
            <pc:sldMk cId="498953429" sldId="262"/>
            <ac:spMk id="2" creationId="{8E238BB1-C613-4CBC-9589-8D267304E5FD}"/>
          </ac:spMkLst>
        </pc:spChg>
        <pc:spChg chg="del mod">
          <ac:chgData name="Li, Yun" userId="31bf5caf-b949-43cb-a634-780688c666d7" providerId="ADAL" clId="{52A2F908-2480-44B2-8A62-6D43C2ABED3C}" dt="2019-03-06T06:52:07.297" v="2425"/>
          <ac:spMkLst>
            <pc:docMk/>
            <pc:sldMk cId="498953429" sldId="262"/>
            <ac:spMk id="3" creationId="{5E8F55C7-2939-4055-BE99-E54A68954BB7}"/>
          </ac:spMkLst>
        </pc:spChg>
        <pc:spChg chg="del">
          <ac:chgData name="Li, Yun" userId="31bf5caf-b949-43cb-a634-780688c666d7" providerId="ADAL" clId="{52A2F908-2480-44B2-8A62-6D43C2ABED3C}" dt="2019-03-06T06:52:14.546" v="2427" actId="478"/>
          <ac:spMkLst>
            <pc:docMk/>
            <pc:sldMk cId="498953429" sldId="262"/>
            <ac:spMk id="4" creationId="{EDD14BF8-2AEF-42A7-9D70-26B19EBD0451}"/>
          </ac:spMkLst>
        </pc:spChg>
        <pc:spChg chg="del">
          <ac:chgData name="Li, Yun" userId="31bf5caf-b949-43cb-a634-780688c666d7" providerId="ADAL" clId="{52A2F908-2480-44B2-8A62-6D43C2ABED3C}" dt="2019-03-06T06:47:57.973" v="2121" actId="478"/>
          <ac:spMkLst>
            <pc:docMk/>
            <pc:sldMk cId="498953429" sldId="262"/>
            <ac:spMk id="5" creationId="{757D7C41-916F-475F-B0C7-9283D888F99F}"/>
          </ac:spMkLst>
        </pc:spChg>
        <pc:spChg chg="del">
          <ac:chgData name="Li, Yun" userId="31bf5caf-b949-43cb-a634-780688c666d7" providerId="ADAL" clId="{52A2F908-2480-44B2-8A62-6D43C2ABED3C}" dt="2019-03-06T06:48:00.067" v="2122" actId="478"/>
          <ac:spMkLst>
            <pc:docMk/>
            <pc:sldMk cId="498953429" sldId="262"/>
            <ac:spMk id="6" creationId="{1E199D76-6F59-431D-906B-28CA4E15D611}"/>
          </ac:spMkLst>
        </pc:spChg>
        <pc:spChg chg="del">
          <ac:chgData name="Li, Yun" userId="31bf5caf-b949-43cb-a634-780688c666d7" providerId="ADAL" clId="{52A2F908-2480-44B2-8A62-6D43C2ABED3C}" dt="2019-03-06T06:52:16.499" v="2428" actId="478"/>
          <ac:spMkLst>
            <pc:docMk/>
            <pc:sldMk cId="498953429" sldId="262"/>
            <ac:spMk id="7" creationId="{F7030A90-8B14-4D8D-851C-00614092AE9D}"/>
          </ac:spMkLst>
        </pc:spChg>
        <pc:spChg chg="mod">
          <ac:chgData name="Li, Yun" userId="31bf5caf-b949-43cb-a634-780688c666d7" providerId="ADAL" clId="{52A2F908-2480-44B2-8A62-6D43C2ABED3C}" dt="2019-03-06T06:54:13.124" v="2458" actId="1076"/>
          <ac:spMkLst>
            <pc:docMk/>
            <pc:sldMk cId="498953429" sldId="262"/>
            <ac:spMk id="8" creationId="{1FA96F60-A7A1-4490-8DF8-069D4BBE4CAA}"/>
          </ac:spMkLst>
        </pc:spChg>
        <pc:spChg chg="mod">
          <ac:chgData name="Li, Yun" userId="31bf5caf-b949-43cb-a634-780688c666d7" providerId="ADAL" clId="{52A2F908-2480-44B2-8A62-6D43C2ABED3C}" dt="2019-03-06T06:55:22.835" v="2530" actId="1076"/>
          <ac:spMkLst>
            <pc:docMk/>
            <pc:sldMk cId="498953429" sldId="262"/>
            <ac:spMk id="9" creationId="{46105302-5A76-43A3-B515-9F80CB15B748}"/>
          </ac:spMkLst>
        </pc:spChg>
        <pc:spChg chg="add mod">
          <ac:chgData name="Li, Yun" userId="31bf5caf-b949-43cb-a634-780688c666d7" providerId="ADAL" clId="{52A2F908-2480-44B2-8A62-6D43C2ABED3C}" dt="2019-03-06T06:42:11.796" v="1978" actId="164"/>
          <ac:spMkLst>
            <pc:docMk/>
            <pc:sldMk cId="498953429" sldId="262"/>
            <ac:spMk id="10" creationId="{9FA22CAC-F464-418F-B210-7676D06EAFC1}"/>
          </ac:spMkLst>
        </pc:spChg>
        <pc:spChg chg="add mod">
          <ac:chgData name="Li, Yun" userId="31bf5caf-b949-43cb-a634-780688c666d7" providerId="ADAL" clId="{52A2F908-2480-44B2-8A62-6D43C2ABED3C}" dt="2019-03-06T06:42:11.796" v="1978" actId="164"/>
          <ac:spMkLst>
            <pc:docMk/>
            <pc:sldMk cId="498953429" sldId="262"/>
            <ac:spMk id="11" creationId="{56665AB6-826A-431B-B66E-5EFCE3332C22}"/>
          </ac:spMkLst>
        </pc:spChg>
        <pc:spChg chg="add mod ord">
          <ac:chgData name="Li, Yun" userId="31bf5caf-b949-43cb-a634-780688c666d7" providerId="ADAL" clId="{52A2F908-2480-44B2-8A62-6D43C2ABED3C}" dt="2019-03-06T06:42:36.895" v="1982" actId="166"/>
          <ac:spMkLst>
            <pc:docMk/>
            <pc:sldMk cId="498953429" sldId="262"/>
            <ac:spMk id="12" creationId="{EAB93B4D-B2DC-4432-B612-3E2B25E566BD}"/>
          </ac:spMkLst>
        </pc:spChg>
        <pc:spChg chg="add mod">
          <ac:chgData name="Li, Yun" userId="31bf5caf-b949-43cb-a634-780688c666d7" providerId="ADAL" clId="{52A2F908-2480-44B2-8A62-6D43C2ABED3C}" dt="2019-03-06T06:42:29.197" v="1981" actId="692"/>
          <ac:spMkLst>
            <pc:docMk/>
            <pc:sldMk cId="498953429" sldId="262"/>
            <ac:spMk id="13" creationId="{58C8F5A6-8105-4FFC-ADB3-B0A8823D7E06}"/>
          </ac:spMkLst>
        </pc:spChg>
        <pc:spChg chg="add mod">
          <ac:chgData name="Li, Yun" userId="31bf5caf-b949-43cb-a634-780688c666d7" providerId="ADAL" clId="{52A2F908-2480-44B2-8A62-6D43C2ABED3C}" dt="2019-03-06T06:42:11.796" v="1978" actId="164"/>
          <ac:spMkLst>
            <pc:docMk/>
            <pc:sldMk cId="498953429" sldId="262"/>
            <ac:spMk id="14" creationId="{68B6F00E-0BBF-4184-AE66-7C13B30C0CDB}"/>
          </ac:spMkLst>
        </pc:spChg>
        <pc:spChg chg="add mod">
          <ac:chgData name="Li, Yun" userId="31bf5caf-b949-43cb-a634-780688c666d7" providerId="ADAL" clId="{52A2F908-2480-44B2-8A62-6D43C2ABED3C}" dt="2019-03-06T06:42:11.796" v="1978" actId="164"/>
          <ac:spMkLst>
            <pc:docMk/>
            <pc:sldMk cId="498953429" sldId="262"/>
            <ac:spMk id="15" creationId="{ABC1D18F-9067-4C7C-AE7A-B706963322A5}"/>
          </ac:spMkLst>
        </pc:spChg>
        <pc:spChg chg="add mod">
          <ac:chgData name="Li, Yun" userId="31bf5caf-b949-43cb-a634-780688c666d7" providerId="ADAL" clId="{52A2F908-2480-44B2-8A62-6D43C2ABED3C}" dt="2019-03-06T06:42:11.796" v="1978" actId="164"/>
          <ac:spMkLst>
            <pc:docMk/>
            <pc:sldMk cId="498953429" sldId="262"/>
            <ac:spMk id="16" creationId="{337F0AA9-EE8A-45D9-A5C2-8F27C96F589D}"/>
          </ac:spMkLst>
        </pc:spChg>
        <pc:spChg chg="add mod">
          <ac:chgData name="Li, Yun" userId="31bf5caf-b949-43cb-a634-780688c666d7" providerId="ADAL" clId="{52A2F908-2480-44B2-8A62-6D43C2ABED3C}" dt="2019-03-06T06:54:20.315" v="2459" actId="164"/>
          <ac:spMkLst>
            <pc:docMk/>
            <pc:sldMk cId="498953429" sldId="262"/>
            <ac:spMk id="20" creationId="{C7F91DB6-C1AE-4CB8-90D0-7B93186588FC}"/>
          </ac:spMkLst>
        </pc:spChg>
        <pc:spChg chg="add mod">
          <ac:chgData name="Li, Yun" userId="31bf5caf-b949-43cb-a634-780688c666d7" providerId="ADAL" clId="{52A2F908-2480-44B2-8A62-6D43C2ABED3C}" dt="2019-03-06T06:54:20.315" v="2459" actId="164"/>
          <ac:spMkLst>
            <pc:docMk/>
            <pc:sldMk cId="498953429" sldId="262"/>
            <ac:spMk id="26" creationId="{8B7553F7-7C8C-4AF8-9E82-B2CDC29D3657}"/>
          </ac:spMkLst>
        </pc:spChg>
        <pc:spChg chg="add mod">
          <ac:chgData name="Li, Yun" userId="31bf5caf-b949-43cb-a634-780688c666d7" providerId="ADAL" clId="{52A2F908-2480-44B2-8A62-6D43C2ABED3C}" dt="2019-03-06T06:54:20.315" v="2459" actId="164"/>
          <ac:spMkLst>
            <pc:docMk/>
            <pc:sldMk cId="498953429" sldId="262"/>
            <ac:spMk id="27" creationId="{0ACF771F-E158-4F83-9381-E3A7BFA383B6}"/>
          </ac:spMkLst>
        </pc:spChg>
        <pc:spChg chg="add mod">
          <ac:chgData name="Li, Yun" userId="31bf5caf-b949-43cb-a634-780688c666d7" providerId="ADAL" clId="{52A2F908-2480-44B2-8A62-6D43C2ABED3C}" dt="2019-03-06T06:54:20.315" v="2459" actId="164"/>
          <ac:spMkLst>
            <pc:docMk/>
            <pc:sldMk cId="498953429" sldId="262"/>
            <ac:spMk id="28" creationId="{0E6A1C4E-2F86-4F5A-9A5D-BCDF40194CBF}"/>
          </ac:spMkLst>
        </pc:spChg>
        <pc:spChg chg="add del">
          <ac:chgData name="Li, Yun" userId="31bf5caf-b949-43cb-a634-780688c666d7" providerId="ADAL" clId="{52A2F908-2480-44B2-8A62-6D43C2ABED3C}" dt="2019-03-06T06:45:40.274" v="2095"/>
          <ac:spMkLst>
            <pc:docMk/>
            <pc:sldMk cId="498953429" sldId="262"/>
            <ac:spMk id="29" creationId="{4D99DDEC-EE73-452F-BB88-1D856DFEFA13}"/>
          </ac:spMkLst>
        </pc:spChg>
        <pc:spChg chg="add del">
          <ac:chgData name="Li, Yun" userId="31bf5caf-b949-43cb-a634-780688c666d7" providerId="ADAL" clId="{52A2F908-2480-44B2-8A62-6D43C2ABED3C}" dt="2019-03-06T06:45:40.274" v="2095"/>
          <ac:spMkLst>
            <pc:docMk/>
            <pc:sldMk cId="498953429" sldId="262"/>
            <ac:spMk id="30" creationId="{29C8957E-C910-415B-AD3D-EA73E586F698}"/>
          </ac:spMkLst>
        </pc:spChg>
        <pc:spChg chg="add mod">
          <ac:chgData name="Li, Yun" userId="31bf5caf-b949-43cb-a634-780688c666d7" providerId="ADAL" clId="{52A2F908-2480-44B2-8A62-6D43C2ABED3C}" dt="2019-03-06T06:54:20.315" v="2459" actId="164"/>
          <ac:spMkLst>
            <pc:docMk/>
            <pc:sldMk cId="498953429" sldId="262"/>
            <ac:spMk id="31" creationId="{123D6190-68D8-4FE6-AB3E-17E9CD3616DC}"/>
          </ac:spMkLst>
        </pc:spChg>
        <pc:spChg chg="add mod">
          <ac:chgData name="Li, Yun" userId="31bf5caf-b949-43cb-a634-780688c666d7" providerId="ADAL" clId="{52A2F908-2480-44B2-8A62-6D43C2ABED3C}" dt="2019-03-06T06:54:20.315" v="2459" actId="164"/>
          <ac:spMkLst>
            <pc:docMk/>
            <pc:sldMk cId="498953429" sldId="262"/>
            <ac:spMk id="32" creationId="{5726955F-F53C-4102-8D70-F090CE58BE4B}"/>
          </ac:spMkLst>
        </pc:spChg>
        <pc:spChg chg="add mod">
          <ac:chgData name="Li, Yun" userId="31bf5caf-b949-43cb-a634-780688c666d7" providerId="ADAL" clId="{52A2F908-2480-44B2-8A62-6D43C2ABED3C}" dt="2019-03-06T06:54:20.315" v="2459" actId="164"/>
          <ac:spMkLst>
            <pc:docMk/>
            <pc:sldMk cId="498953429" sldId="262"/>
            <ac:spMk id="33" creationId="{ACD76C15-947F-4402-8F0F-63EED72F23B7}"/>
          </ac:spMkLst>
        </pc:spChg>
        <pc:spChg chg="add del mod">
          <ac:chgData name="Li, Yun" userId="31bf5caf-b949-43cb-a634-780688c666d7" providerId="ADAL" clId="{52A2F908-2480-44B2-8A62-6D43C2ABED3C}" dt="2019-03-06T06:48:15.923" v="2125" actId="478"/>
          <ac:spMkLst>
            <pc:docMk/>
            <pc:sldMk cId="498953429" sldId="262"/>
            <ac:spMk id="34" creationId="{387F9A0F-764D-41E8-BEBF-F63B74555E8B}"/>
          </ac:spMkLst>
        </pc:spChg>
        <pc:spChg chg="add mod">
          <ac:chgData name="Li, Yun" userId="31bf5caf-b949-43cb-a634-780688c666d7" providerId="ADAL" clId="{52A2F908-2480-44B2-8A62-6D43C2ABED3C}" dt="2019-03-06T06:54:20.315" v="2459" actId="164"/>
          <ac:spMkLst>
            <pc:docMk/>
            <pc:sldMk cId="498953429" sldId="262"/>
            <ac:spMk id="35" creationId="{7FD33E29-72D5-4DAC-8402-16BCD291EEDE}"/>
          </ac:spMkLst>
        </pc:spChg>
        <pc:spChg chg="add mod">
          <ac:chgData name="Li, Yun" userId="31bf5caf-b949-43cb-a634-780688c666d7" providerId="ADAL" clId="{52A2F908-2480-44B2-8A62-6D43C2ABED3C}" dt="2019-03-06T06:54:20.315" v="2459" actId="164"/>
          <ac:spMkLst>
            <pc:docMk/>
            <pc:sldMk cId="498953429" sldId="262"/>
            <ac:spMk id="36" creationId="{8C2F4B29-F3B5-474D-87EB-EE1BB4AADE2A}"/>
          </ac:spMkLst>
        </pc:spChg>
        <pc:spChg chg="add del">
          <ac:chgData name="Li, Yun" userId="31bf5caf-b949-43cb-a634-780688c666d7" providerId="ADAL" clId="{52A2F908-2480-44B2-8A62-6D43C2ABED3C}" dt="2019-03-06T06:47:10.295" v="2112"/>
          <ac:spMkLst>
            <pc:docMk/>
            <pc:sldMk cId="498953429" sldId="262"/>
            <ac:spMk id="37" creationId="{B435B0D9-DFB0-4CC3-87B6-C791BBC219C9}"/>
          </ac:spMkLst>
        </pc:spChg>
        <pc:spChg chg="add del">
          <ac:chgData name="Li, Yun" userId="31bf5caf-b949-43cb-a634-780688c666d7" providerId="ADAL" clId="{52A2F908-2480-44B2-8A62-6D43C2ABED3C}" dt="2019-03-06T06:47:10.295" v="2112"/>
          <ac:spMkLst>
            <pc:docMk/>
            <pc:sldMk cId="498953429" sldId="262"/>
            <ac:spMk id="38" creationId="{A2850AC6-5150-4E8A-9112-C1EDA0B3AA05}"/>
          </ac:spMkLst>
        </pc:spChg>
        <pc:spChg chg="add mod">
          <ac:chgData name="Li, Yun" userId="31bf5caf-b949-43cb-a634-780688c666d7" providerId="ADAL" clId="{52A2F908-2480-44B2-8A62-6D43C2ABED3C}" dt="2019-03-06T06:54:20.315" v="2459" actId="164"/>
          <ac:spMkLst>
            <pc:docMk/>
            <pc:sldMk cId="498953429" sldId="262"/>
            <ac:spMk id="39" creationId="{B650B12D-3EFD-4BBC-968D-88F4FC08B083}"/>
          </ac:spMkLst>
        </pc:spChg>
        <pc:spChg chg="add mod">
          <ac:chgData name="Li, Yun" userId="31bf5caf-b949-43cb-a634-780688c666d7" providerId="ADAL" clId="{52A2F908-2480-44B2-8A62-6D43C2ABED3C}" dt="2019-03-06T06:54:20.315" v="2459" actId="164"/>
          <ac:spMkLst>
            <pc:docMk/>
            <pc:sldMk cId="498953429" sldId="262"/>
            <ac:spMk id="40" creationId="{31B7765B-9CEC-450D-8ED1-CA5635696B97}"/>
          </ac:spMkLst>
        </pc:spChg>
        <pc:spChg chg="add mod">
          <ac:chgData name="Li, Yun" userId="31bf5caf-b949-43cb-a634-780688c666d7" providerId="ADAL" clId="{52A2F908-2480-44B2-8A62-6D43C2ABED3C}" dt="2019-03-06T06:54:20.315" v="2459" actId="164"/>
          <ac:spMkLst>
            <pc:docMk/>
            <pc:sldMk cId="498953429" sldId="262"/>
            <ac:spMk id="41" creationId="{3E4DD490-FBA8-45C1-986C-E2B94B1B914C}"/>
          </ac:spMkLst>
        </pc:spChg>
        <pc:spChg chg="add mod">
          <ac:chgData name="Li, Yun" userId="31bf5caf-b949-43cb-a634-780688c666d7" providerId="ADAL" clId="{52A2F908-2480-44B2-8A62-6D43C2ABED3C}" dt="2019-03-06T06:54:20.315" v="2459" actId="164"/>
          <ac:spMkLst>
            <pc:docMk/>
            <pc:sldMk cId="498953429" sldId="262"/>
            <ac:spMk id="42" creationId="{8CBA8FAD-6A97-439A-8478-EA2880B861C5}"/>
          </ac:spMkLst>
        </pc:spChg>
        <pc:spChg chg="add mod">
          <ac:chgData name="Li, Yun" userId="31bf5caf-b949-43cb-a634-780688c666d7" providerId="ADAL" clId="{52A2F908-2480-44B2-8A62-6D43C2ABED3C}" dt="2019-03-06T06:54:20.315" v="2459" actId="164"/>
          <ac:spMkLst>
            <pc:docMk/>
            <pc:sldMk cId="498953429" sldId="262"/>
            <ac:spMk id="43" creationId="{F22BB6BA-0EF2-4A99-81F9-0E88CFB2DF6F}"/>
          </ac:spMkLst>
        </pc:spChg>
        <pc:spChg chg="add mod">
          <ac:chgData name="Li, Yun" userId="31bf5caf-b949-43cb-a634-780688c666d7" providerId="ADAL" clId="{52A2F908-2480-44B2-8A62-6D43C2ABED3C}" dt="2019-03-06T06:54:20.315" v="2459" actId="164"/>
          <ac:spMkLst>
            <pc:docMk/>
            <pc:sldMk cId="498953429" sldId="262"/>
            <ac:spMk id="44" creationId="{A8AEA3C4-AC4B-49D0-865A-FBE11218CA9E}"/>
          </ac:spMkLst>
        </pc:spChg>
        <pc:spChg chg="add mod">
          <ac:chgData name="Li, Yun" userId="31bf5caf-b949-43cb-a634-780688c666d7" providerId="ADAL" clId="{52A2F908-2480-44B2-8A62-6D43C2ABED3C}" dt="2019-03-06T06:54:20.315" v="2459" actId="164"/>
          <ac:spMkLst>
            <pc:docMk/>
            <pc:sldMk cId="498953429" sldId="262"/>
            <ac:spMk id="45" creationId="{D03EBA7A-135B-47C0-A3C5-8BDCFD61E199}"/>
          </ac:spMkLst>
        </pc:spChg>
        <pc:spChg chg="add mod">
          <ac:chgData name="Li, Yun" userId="31bf5caf-b949-43cb-a634-780688c666d7" providerId="ADAL" clId="{52A2F908-2480-44B2-8A62-6D43C2ABED3C}" dt="2019-03-06T07:01:28.488" v="2742"/>
          <ac:spMkLst>
            <pc:docMk/>
            <pc:sldMk cId="498953429" sldId="262"/>
            <ac:spMk id="46" creationId="{7F36F8A9-7AA1-45DF-97B6-841B4B11611B}"/>
          </ac:spMkLst>
        </pc:spChg>
        <pc:spChg chg="add del mod">
          <ac:chgData name="Li, Yun" userId="31bf5caf-b949-43cb-a634-780688c666d7" providerId="ADAL" clId="{52A2F908-2480-44B2-8A62-6D43C2ABED3C}" dt="2019-03-06T06:56:33.090" v="2544" actId="478"/>
          <ac:spMkLst>
            <pc:docMk/>
            <pc:sldMk cId="498953429" sldId="262"/>
            <ac:spMk id="52" creationId="{6AE216D7-7F82-42EB-84F8-F47ED1043C03}"/>
          </ac:spMkLst>
        </pc:spChg>
        <pc:spChg chg="add del mod">
          <ac:chgData name="Li, Yun" userId="31bf5caf-b949-43cb-a634-780688c666d7" providerId="ADAL" clId="{52A2F908-2480-44B2-8A62-6D43C2ABED3C}" dt="2019-03-06T06:56:33.090" v="2544" actId="478"/>
          <ac:spMkLst>
            <pc:docMk/>
            <pc:sldMk cId="498953429" sldId="262"/>
            <ac:spMk id="53" creationId="{23D835A5-C9FF-4D1A-91CE-78868CFCA34F}"/>
          </ac:spMkLst>
        </pc:spChg>
        <pc:spChg chg="add mod">
          <ac:chgData name="Li, Yun" userId="31bf5caf-b949-43cb-a634-780688c666d7" providerId="ADAL" clId="{52A2F908-2480-44B2-8A62-6D43C2ABED3C}" dt="2019-03-06T06:57:40.778" v="2576" actId="1076"/>
          <ac:spMkLst>
            <pc:docMk/>
            <pc:sldMk cId="498953429" sldId="262"/>
            <ac:spMk id="54" creationId="{A4118EFB-D925-40A5-BF26-BB367718C6E3}"/>
          </ac:spMkLst>
        </pc:spChg>
        <pc:grpChg chg="add mod">
          <ac:chgData name="Li, Yun" userId="31bf5caf-b949-43cb-a634-780688c666d7" providerId="ADAL" clId="{52A2F908-2480-44B2-8A62-6D43C2ABED3C}" dt="2019-03-06T06:54:20.315" v="2459" actId="164"/>
          <ac:grpSpMkLst>
            <pc:docMk/>
            <pc:sldMk cId="498953429" sldId="262"/>
            <ac:grpSpMk id="17" creationId="{385E999F-488B-422C-9592-4BC732F3B9DA}"/>
          </ac:grpSpMkLst>
        </pc:grpChg>
        <pc:grpChg chg="add mod">
          <ac:chgData name="Li, Yun" userId="31bf5caf-b949-43cb-a634-780688c666d7" providerId="ADAL" clId="{52A2F908-2480-44B2-8A62-6D43C2ABED3C}" dt="2019-03-06T06:55:42.627" v="2535" actId="1076"/>
          <ac:grpSpMkLst>
            <pc:docMk/>
            <pc:sldMk cId="498953429" sldId="262"/>
            <ac:grpSpMk id="48" creationId="{60607CD0-526F-462C-B0C7-6CCD6D097E7F}"/>
          </ac:grpSpMkLst>
        </pc:grpChg>
        <pc:picChg chg="add mod modCrop">
          <ac:chgData name="Li, Yun" userId="31bf5caf-b949-43cb-a634-780688c666d7" providerId="ADAL" clId="{52A2F908-2480-44B2-8A62-6D43C2ABED3C}" dt="2019-03-06T06:57:47.219" v="2577" actId="14100"/>
          <ac:picMkLst>
            <pc:docMk/>
            <pc:sldMk cId="498953429" sldId="262"/>
            <ac:picMk id="47" creationId="{212347C0-3C8F-40A1-AB81-8144EEC9B041}"/>
          </ac:picMkLst>
        </pc:picChg>
        <pc:cxnChg chg="add mod">
          <ac:chgData name="Li, Yun" userId="31bf5caf-b949-43cb-a634-780688c666d7" providerId="ADAL" clId="{52A2F908-2480-44B2-8A62-6D43C2ABED3C}" dt="2019-03-06T06:54:20.315" v="2459" actId="164"/>
          <ac:cxnSpMkLst>
            <pc:docMk/>
            <pc:sldMk cId="498953429" sldId="262"/>
            <ac:cxnSpMk id="19" creationId="{843A9BB9-15C9-46A5-8D20-BEA5BC249349}"/>
          </ac:cxnSpMkLst>
        </pc:cxnChg>
        <pc:cxnChg chg="add del mod">
          <ac:chgData name="Li, Yun" userId="31bf5caf-b949-43cb-a634-780688c666d7" providerId="ADAL" clId="{52A2F908-2480-44B2-8A62-6D43C2ABED3C}" dt="2019-03-06T06:56:14.820" v="2539" actId="478"/>
          <ac:cxnSpMkLst>
            <pc:docMk/>
            <pc:sldMk cId="498953429" sldId="262"/>
            <ac:cxnSpMk id="50" creationId="{1F650866-1BD5-41C1-AD48-8AE60562E137}"/>
          </ac:cxnSpMkLst>
        </pc:cxnChg>
        <pc:cxnChg chg="add del mod">
          <ac:chgData name="Li, Yun" userId="31bf5caf-b949-43cb-a634-780688c666d7" providerId="ADAL" clId="{52A2F908-2480-44B2-8A62-6D43C2ABED3C}" dt="2019-03-06T06:56:15.907" v="2540" actId="478"/>
          <ac:cxnSpMkLst>
            <pc:docMk/>
            <pc:sldMk cId="498953429" sldId="262"/>
            <ac:cxnSpMk id="51" creationId="{6F6979AC-720D-46CC-A7EA-A1BB97BAF212}"/>
          </ac:cxnSpMkLst>
        </pc:cxnChg>
      </pc:sldChg>
      <pc:sldChg chg="modSp">
        <pc:chgData name="Li, Yun" userId="31bf5caf-b949-43cb-a634-780688c666d7" providerId="ADAL" clId="{52A2F908-2480-44B2-8A62-6D43C2ABED3C}" dt="2019-03-06T06:16:57.357" v="1154" actId="1076"/>
        <pc:sldMkLst>
          <pc:docMk/>
          <pc:sldMk cId="0" sldId="271"/>
        </pc:sldMkLst>
        <pc:spChg chg="mod">
          <ac:chgData name="Li, Yun" userId="31bf5caf-b949-43cb-a634-780688c666d7" providerId="ADAL" clId="{52A2F908-2480-44B2-8A62-6D43C2ABED3C}" dt="2019-03-06T06:16:36.103" v="1153" actId="20577"/>
          <ac:spMkLst>
            <pc:docMk/>
            <pc:sldMk cId="0" sldId="271"/>
            <ac:spMk id="85" creationId="{0E999BB8-21F0-4BBD-A569-66E624519805}"/>
          </ac:spMkLst>
        </pc:spChg>
        <pc:spChg chg="mod">
          <ac:chgData name="Li, Yun" userId="31bf5caf-b949-43cb-a634-780688c666d7" providerId="ADAL" clId="{52A2F908-2480-44B2-8A62-6D43C2ABED3C}" dt="2019-03-06T06:16:57.357" v="1154" actId="1076"/>
          <ac:spMkLst>
            <pc:docMk/>
            <pc:sldMk cId="0" sldId="271"/>
            <ac:spMk id="86" creationId="{D7C0538C-5C86-42CA-9BEA-1A783AF7A3A1}"/>
          </ac:spMkLst>
        </pc:spChg>
      </pc:sldChg>
      <pc:sldChg chg="addSp delSp modSp modAnim">
        <pc:chgData name="Li, Yun" userId="31bf5caf-b949-43cb-a634-780688c666d7" providerId="ADAL" clId="{52A2F908-2480-44B2-8A62-6D43C2ABED3C}" dt="2019-03-06T07:05:14.500" v="2948" actId="20577"/>
        <pc:sldMkLst>
          <pc:docMk/>
          <pc:sldMk cId="3558855036" sldId="275"/>
        </pc:sldMkLst>
        <pc:spChg chg="add del mod">
          <ac:chgData name="Li, Yun" userId="31bf5caf-b949-43cb-a634-780688c666d7" providerId="ADAL" clId="{52A2F908-2480-44B2-8A62-6D43C2ABED3C}" dt="2019-03-06T07:02:16.703" v="2823" actId="478"/>
          <ac:spMkLst>
            <pc:docMk/>
            <pc:sldMk cId="3558855036" sldId="275"/>
            <ac:spMk id="7" creationId="{B2C5CCAB-DD1B-4A0C-BF69-A6A2F6CE5D42}"/>
          </ac:spMkLst>
        </pc:spChg>
        <pc:spChg chg="del mod">
          <ac:chgData name="Li, Yun" userId="31bf5caf-b949-43cb-a634-780688c666d7" providerId="ADAL" clId="{52A2F908-2480-44B2-8A62-6D43C2ABED3C}" dt="2019-03-06T07:02:23.316" v="2825" actId="478"/>
          <ac:spMkLst>
            <pc:docMk/>
            <pc:sldMk cId="3558855036" sldId="275"/>
            <ac:spMk id="9" creationId="{9F6A15CF-7789-4ED1-8470-6AA9A90477A3}"/>
          </ac:spMkLst>
        </pc:spChg>
        <pc:spChg chg="add mod">
          <ac:chgData name="Li, Yun" userId="31bf5caf-b949-43cb-a634-780688c666d7" providerId="ADAL" clId="{52A2F908-2480-44B2-8A62-6D43C2ABED3C}" dt="2019-03-06T07:05:14.500" v="2948" actId="20577"/>
          <ac:spMkLst>
            <pc:docMk/>
            <pc:sldMk cId="3558855036" sldId="275"/>
            <ac:spMk id="10" creationId="{D5C1E068-261F-4B49-81B2-E0B4FB83F68E}"/>
          </ac:spMkLst>
        </pc:spChg>
        <pc:spChg chg="add mod">
          <ac:chgData name="Li, Yun" userId="31bf5caf-b949-43cb-a634-780688c666d7" providerId="ADAL" clId="{52A2F908-2480-44B2-8A62-6D43C2ABED3C}" dt="2019-03-06T07:03:28.946" v="2860" actId="1076"/>
          <ac:spMkLst>
            <pc:docMk/>
            <pc:sldMk cId="3558855036" sldId="275"/>
            <ac:spMk id="11" creationId="{572A44F8-916E-4153-AE33-7E18EA237406}"/>
          </ac:spMkLst>
        </pc:spChg>
        <pc:spChg chg="add mod">
          <ac:chgData name="Li, Yun" userId="31bf5caf-b949-43cb-a634-780688c666d7" providerId="ADAL" clId="{52A2F908-2480-44B2-8A62-6D43C2ABED3C}" dt="2019-03-06T07:03:28.946" v="2860" actId="1076"/>
          <ac:spMkLst>
            <pc:docMk/>
            <pc:sldMk cId="3558855036" sldId="275"/>
            <ac:spMk id="12" creationId="{8E81B72C-3FF6-4A27-9EB9-8439865FB307}"/>
          </ac:spMkLst>
        </pc:spChg>
      </pc:sldChg>
      <pc:sldChg chg="addSp delSp modSp modAnim">
        <pc:chgData name="Li, Yun" userId="31bf5caf-b949-43cb-a634-780688c666d7" providerId="ADAL" clId="{52A2F908-2480-44B2-8A62-6D43C2ABED3C}" dt="2019-03-06T07:05:09.448" v="2946" actId="20577"/>
        <pc:sldMkLst>
          <pc:docMk/>
          <pc:sldMk cId="2359455733" sldId="284"/>
        </pc:sldMkLst>
        <pc:spChg chg="del">
          <ac:chgData name="Li, Yun" userId="31bf5caf-b949-43cb-a634-780688c666d7" providerId="ADAL" clId="{52A2F908-2480-44B2-8A62-6D43C2ABED3C}" dt="2019-03-06T07:04:25.666" v="2904" actId="478"/>
          <ac:spMkLst>
            <pc:docMk/>
            <pc:sldMk cId="2359455733" sldId="284"/>
            <ac:spMk id="7" creationId="{3E3A5E11-35B0-458C-81ED-1F41490EE880}"/>
          </ac:spMkLst>
        </pc:spChg>
        <pc:spChg chg="add mod">
          <ac:chgData name="Li, Yun" userId="31bf5caf-b949-43cb-a634-780688c666d7" providerId="ADAL" clId="{52A2F908-2480-44B2-8A62-6D43C2ABED3C}" dt="2019-03-06T07:05:09.448" v="2946" actId="20577"/>
          <ac:spMkLst>
            <pc:docMk/>
            <pc:sldMk cId="2359455733" sldId="284"/>
            <ac:spMk id="9" creationId="{B61F06D7-9489-44A1-BD50-4A7F12B7515A}"/>
          </ac:spMkLst>
        </pc:spChg>
        <pc:spChg chg="add">
          <ac:chgData name="Li, Yun" userId="31bf5caf-b949-43cb-a634-780688c666d7" providerId="ADAL" clId="{52A2F908-2480-44B2-8A62-6D43C2ABED3C}" dt="2019-03-06T07:04:26.187" v="2905"/>
          <ac:spMkLst>
            <pc:docMk/>
            <pc:sldMk cId="2359455733" sldId="284"/>
            <ac:spMk id="10" creationId="{4DCF97A4-80FD-406D-B571-6F727A40D1CC}"/>
          </ac:spMkLst>
        </pc:spChg>
        <pc:spChg chg="add">
          <ac:chgData name="Li, Yun" userId="31bf5caf-b949-43cb-a634-780688c666d7" providerId="ADAL" clId="{52A2F908-2480-44B2-8A62-6D43C2ABED3C}" dt="2019-03-06T07:04:26.187" v="2905"/>
          <ac:spMkLst>
            <pc:docMk/>
            <pc:sldMk cId="2359455733" sldId="284"/>
            <ac:spMk id="11" creationId="{19F43966-ED61-4A7C-AE3A-882EC0D12F78}"/>
          </ac:spMkLst>
        </pc:spChg>
      </pc:sldChg>
      <pc:sldChg chg="modSp">
        <pc:chgData name="Li, Yun" userId="31bf5caf-b949-43cb-a634-780688c666d7" providerId="ADAL" clId="{52A2F908-2480-44B2-8A62-6D43C2ABED3C}" dt="2019-03-06T06:21:14.572" v="1313" actId="1076"/>
        <pc:sldMkLst>
          <pc:docMk/>
          <pc:sldMk cId="0" sldId="288"/>
        </pc:sldMkLst>
        <pc:spChg chg="mod">
          <ac:chgData name="Li, Yun" userId="31bf5caf-b949-43cb-a634-780688c666d7" providerId="ADAL" clId="{52A2F908-2480-44B2-8A62-6D43C2ABED3C}" dt="2019-03-06T06:21:14.572" v="1313" actId="1076"/>
          <ac:spMkLst>
            <pc:docMk/>
            <pc:sldMk cId="0" sldId="288"/>
            <ac:spMk id="12" creationId="{00000000-0000-0000-0000-000000000000}"/>
          </ac:spMkLst>
        </pc:spChg>
      </pc:sldChg>
      <pc:sldChg chg="modSp">
        <pc:chgData name="Li, Yun" userId="31bf5caf-b949-43cb-a634-780688c666d7" providerId="ADAL" clId="{52A2F908-2480-44B2-8A62-6D43C2ABED3C}" dt="2019-03-06T06:20:53.878" v="1308" actId="20577"/>
        <pc:sldMkLst>
          <pc:docMk/>
          <pc:sldMk cId="0" sldId="314"/>
        </pc:sldMkLst>
        <pc:spChg chg="mod">
          <ac:chgData name="Li, Yun" userId="31bf5caf-b949-43cb-a634-780688c666d7" providerId="ADAL" clId="{52A2F908-2480-44B2-8A62-6D43C2ABED3C}" dt="2019-03-06T06:20:53.878" v="1308" actId="20577"/>
          <ac:spMkLst>
            <pc:docMk/>
            <pc:sldMk cId="0" sldId="314"/>
            <ac:spMk id="52" creationId="{FD892A5D-A2FD-4D3D-A506-1F7DB237E65E}"/>
          </ac:spMkLst>
        </pc:spChg>
        <pc:spChg chg="mod">
          <ac:chgData name="Li, Yun" userId="31bf5caf-b949-43cb-a634-780688c666d7" providerId="ADAL" clId="{52A2F908-2480-44B2-8A62-6D43C2ABED3C}" dt="2019-03-06T06:20:47.288" v="1303" actId="20577"/>
          <ac:spMkLst>
            <pc:docMk/>
            <pc:sldMk cId="0" sldId="314"/>
            <ac:spMk id="53" creationId="{E4455DB2-F38C-4F63-9CF8-81743F1A848B}"/>
          </ac:spMkLst>
        </pc:spChg>
      </pc:sldChg>
      <pc:sldChg chg="modSp">
        <pc:chgData name="Li, Yun" userId="31bf5caf-b949-43cb-a634-780688c666d7" providerId="ADAL" clId="{52A2F908-2480-44B2-8A62-6D43C2ABED3C}" dt="2019-03-06T06:20:37.943" v="1298" actId="20577"/>
        <pc:sldMkLst>
          <pc:docMk/>
          <pc:sldMk cId="0" sldId="316"/>
        </pc:sldMkLst>
        <pc:spChg chg="mod">
          <ac:chgData name="Li, Yun" userId="31bf5caf-b949-43cb-a634-780688c666d7" providerId="ADAL" clId="{52A2F908-2480-44B2-8A62-6D43C2ABED3C}" dt="2019-03-06T06:20:37.943" v="1298" actId="20577"/>
          <ac:spMkLst>
            <pc:docMk/>
            <pc:sldMk cId="0" sldId="316"/>
            <ac:spMk id="17" creationId="{A2C772ED-3318-44F3-B3AC-520F0BC2549F}"/>
          </ac:spMkLst>
        </pc:spChg>
        <pc:spChg chg="mod">
          <ac:chgData name="Li, Yun" userId="31bf5caf-b949-43cb-a634-780688c666d7" providerId="ADAL" clId="{52A2F908-2480-44B2-8A62-6D43C2ABED3C}" dt="2019-03-06T06:20:34.519" v="1297" actId="20577"/>
          <ac:spMkLst>
            <pc:docMk/>
            <pc:sldMk cId="0" sldId="316"/>
            <ac:spMk id="20" creationId="{5690BFC2-FD55-454E-92B6-E830E0496BC3}"/>
          </ac:spMkLst>
        </pc:spChg>
      </pc:sldChg>
      <pc:sldChg chg="modSp">
        <pc:chgData name="Li, Yun" userId="31bf5caf-b949-43cb-a634-780688c666d7" providerId="ADAL" clId="{52A2F908-2480-44B2-8A62-6D43C2ABED3C}" dt="2019-03-06T06:20:26.263" v="1296" actId="20577"/>
        <pc:sldMkLst>
          <pc:docMk/>
          <pc:sldMk cId="0" sldId="331"/>
        </pc:sldMkLst>
        <pc:spChg chg="mod">
          <ac:chgData name="Li, Yun" userId="31bf5caf-b949-43cb-a634-780688c666d7" providerId="ADAL" clId="{52A2F908-2480-44B2-8A62-6D43C2ABED3C}" dt="2019-03-06T06:20:26.263" v="1296" actId="20577"/>
          <ac:spMkLst>
            <pc:docMk/>
            <pc:sldMk cId="0" sldId="331"/>
            <ac:spMk id="164" creationId="{B318743C-190F-478C-A815-ECE6D0A4C2B0}"/>
          </ac:spMkLst>
        </pc:spChg>
      </pc:sldChg>
      <pc:sldChg chg="addSp modSp modAnim">
        <pc:chgData name="Li, Yun" userId="31bf5caf-b949-43cb-a634-780688c666d7" providerId="ADAL" clId="{52A2F908-2480-44B2-8A62-6D43C2ABED3C}" dt="2019-03-06T06:35:30.199" v="1835" actId="114"/>
        <pc:sldMkLst>
          <pc:docMk/>
          <pc:sldMk cId="0" sldId="335"/>
        </pc:sldMkLst>
        <pc:spChg chg="add mod">
          <ac:chgData name="Li, Yun" userId="31bf5caf-b949-43cb-a634-780688c666d7" providerId="ADAL" clId="{52A2F908-2480-44B2-8A62-6D43C2ABED3C}" dt="2019-03-06T06:19:03.013" v="1238" actId="14100"/>
          <ac:spMkLst>
            <pc:docMk/>
            <pc:sldMk cId="0" sldId="335"/>
            <ac:spMk id="2" creationId="{193C33F0-0E86-4725-996B-9897015A539B}"/>
          </ac:spMkLst>
        </pc:spChg>
        <pc:spChg chg="add mod">
          <ac:chgData name="Li, Yun" userId="31bf5caf-b949-43cb-a634-780688c666d7" providerId="ADAL" clId="{52A2F908-2480-44B2-8A62-6D43C2ABED3C}" dt="2019-03-06T06:19:13.709" v="1249" actId="1076"/>
          <ac:spMkLst>
            <pc:docMk/>
            <pc:sldMk cId="0" sldId="335"/>
            <ac:spMk id="10" creationId="{BD4F6592-0CA5-49BB-93E7-E34AFA293EB8}"/>
          </ac:spMkLst>
        </pc:spChg>
        <pc:spChg chg="mod">
          <ac:chgData name="Li, Yun" userId="31bf5caf-b949-43cb-a634-780688c666d7" providerId="ADAL" clId="{52A2F908-2480-44B2-8A62-6D43C2ABED3C}" dt="2019-03-06T06:34:04.374" v="1812" actId="1076"/>
          <ac:spMkLst>
            <pc:docMk/>
            <pc:sldMk cId="0" sldId="335"/>
            <ac:spMk id="45" creationId="{00000000-0000-0000-0000-000000000000}"/>
          </ac:spMkLst>
        </pc:spChg>
        <pc:spChg chg="mod">
          <ac:chgData name="Li, Yun" userId="31bf5caf-b949-43cb-a634-780688c666d7" providerId="ADAL" clId="{52A2F908-2480-44B2-8A62-6D43C2ABED3C}" dt="2019-03-06T06:19:16.725" v="1250" actId="1076"/>
          <ac:spMkLst>
            <pc:docMk/>
            <pc:sldMk cId="0" sldId="335"/>
            <ac:spMk id="70" creationId="{1405FE79-3C6B-4D48-BFF3-CF6907CB248C}"/>
          </ac:spMkLst>
        </pc:spChg>
        <pc:spChg chg="mod">
          <ac:chgData name="Li, Yun" userId="31bf5caf-b949-43cb-a634-780688c666d7" providerId="ADAL" clId="{52A2F908-2480-44B2-8A62-6D43C2ABED3C}" dt="2019-03-06T06:35:30.199" v="1835" actId="114"/>
          <ac:spMkLst>
            <pc:docMk/>
            <pc:sldMk cId="0" sldId="335"/>
            <ac:spMk id="72" creationId="{52BFADEB-B08A-4C12-952B-0018CCA26352}"/>
          </ac:spMkLst>
        </pc:spChg>
        <pc:spChg chg="mod">
          <ac:chgData name="Li, Yun" userId="31bf5caf-b949-43cb-a634-780688c666d7" providerId="ADAL" clId="{52A2F908-2480-44B2-8A62-6D43C2ABED3C}" dt="2019-03-06T05:57:39.735" v="850" actId="692"/>
          <ac:spMkLst>
            <pc:docMk/>
            <pc:sldMk cId="0" sldId="335"/>
            <ac:spMk id="106" creationId="{00000000-0000-0000-0000-000000000000}"/>
          </ac:spMkLst>
        </pc:spChg>
      </pc:sldChg>
      <pc:sldChg chg="modSp modAnim">
        <pc:chgData name="Li, Yun" userId="31bf5caf-b949-43cb-a634-780688c666d7" providerId="ADAL" clId="{52A2F908-2480-44B2-8A62-6D43C2ABED3C}" dt="2019-03-06T06:31:43.414" v="1751" actId="20577"/>
        <pc:sldMkLst>
          <pc:docMk/>
          <pc:sldMk cId="613653278" sldId="360"/>
        </pc:sldMkLst>
        <pc:spChg chg="mod">
          <ac:chgData name="Li, Yun" userId="31bf5caf-b949-43cb-a634-780688c666d7" providerId="ADAL" clId="{52A2F908-2480-44B2-8A62-6D43C2ABED3C}" dt="2019-03-06T06:29:00.045" v="1741" actId="1076"/>
          <ac:spMkLst>
            <pc:docMk/>
            <pc:sldMk cId="613653278" sldId="360"/>
            <ac:spMk id="29" creationId="{B0F0EA9A-06B9-4238-A838-22087DF77E1A}"/>
          </ac:spMkLst>
        </pc:spChg>
        <pc:spChg chg="mod">
          <ac:chgData name="Li, Yun" userId="31bf5caf-b949-43cb-a634-780688c666d7" providerId="ADAL" clId="{52A2F908-2480-44B2-8A62-6D43C2ABED3C}" dt="2019-03-06T06:31:43.414" v="1751" actId="20577"/>
          <ac:spMkLst>
            <pc:docMk/>
            <pc:sldMk cId="613653278" sldId="360"/>
            <ac:spMk id="52" creationId="{BDDEA1A0-D7AD-46E4-A185-B6A856B39DC9}"/>
          </ac:spMkLst>
        </pc:spChg>
        <pc:spChg chg="mod">
          <ac:chgData name="Li, Yun" userId="31bf5caf-b949-43cb-a634-780688c666d7" providerId="ADAL" clId="{52A2F908-2480-44B2-8A62-6D43C2ABED3C}" dt="2019-03-06T06:29:00.045" v="1741" actId="1076"/>
          <ac:spMkLst>
            <pc:docMk/>
            <pc:sldMk cId="613653278" sldId="360"/>
            <ac:spMk id="134" creationId="{7921147A-0B11-4376-8CC6-B7C08A679B19}"/>
          </ac:spMkLst>
        </pc:spChg>
        <pc:spChg chg="mod">
          <ac:chgData name="Li, Yun" userId="31bf5caf-b949-43cb-a634-780688c666d7" providerId="ADAL" clId="{52A2F908-2480-44B2-8A62-6D43C2ABED3C}" dt="2019-03-06T06:30:23.428" v="1748" actId="14100"/>
          <ac:spMkLst>
            <pc:docMk/>
            <pc:sldMk cId="613653278" sldId="360"/>
            <ac:spMk id="1027" creationId="{A23064BE-C802-47AD-9BB0-294E7409CB26}"/>
          </ac:spMkLst>
        </pc:spChg>
        <pc:grpChg chg="mod">
          <ac:chgData name="Li, Yun" userId="31bf5caf-b949-43cb-a634-780688c666d7" providerId="ADAL" clId="{52A2F908-2480-44B2-8A62-6D43C2ABED3C}" dt="2019-03-06T06:30:23.428" v="1748" actId="14100"/>
          <ac:grpSpMkLst>
            <pc:docMk/>
            <pc:sldMk cId="613653278" sldId="360"/>
            <ac:grpSpMk id="43" creationId="{4D04FBC0-E48F-4D77-9A7E-94A3FA4C5B0C}"/>
          </ac:grpSpMkLst>
        </pc:grpChg>
        <pc:grpChg chg="mod">
          <ac:chgData name="Li, Yun" userId="31bf5caf-b949-43cb-a634-780688c666d7" providerId="ADAL" clId="{52A2F908-2480-44B2-8A62-6D43C2ABED3C}" dt="2019-03-06T06:29:00.045" v="1741" actId="1076"/>
          <ac:grpSpMkLst>
            <pc:docMk/>
            <pc:sldMk cId="613653278" sldId="360"/>
            <ac:grpSpMk id="46" creationId="{36DD761B-592A-4DC4-B513-437EA1CD6BB7}"/>
          </ac:grpSpMkLst>
        </pc:grpChg>
        <pc:grpChg chg="mod">
          <ac:chgData name="Li, Yun" userId="31bf5caf-b949-43cb-a634-780688c666d7" providerId="ADAL" clId="{52A2F908-2480-44B2-8A62-6D43C2ABED3C}" dt="2019-03-06T06:29:00.045" v="1741" actId="1076"/>
          <ac:grpSpMkLst>
            <pc:docMk/>
            <pc:sldMk cId="613653278" sldId="360"/>
            <ac:grpSpMk id="117" creationId="{DDDA727A-1A5E-4D3A-84A9-076230F7D9E4}"/>
          </ac:grpSpMkLst>
        </pc:grpChg>
        <pc:grpChg chg="mod">
          <ac:chgData name="Li, Yun" userId="31bf5caf-b949-43cb-a634-780688c666d7" providerId="ADAL" clId="{52A2F908-2480-44B2-8A62-6D43C2ABED3C}" dt="2019-03-06T06:30:23.428" v="1748" actId="14100"/>
          <ac:grpSpMkLst>
            <pc:docMk/>
            <pc:sldMk cId="613653278" sldId="360"/>
            <ac:grpSpMk id="126" creationId="{236BFAC5-00F9-4224-BC55-0FEC32C2F56C}"/>
          </ac:grpSpMkLst>
        </pc:grpChg>
        <pc:grpChg chg="mod">
          <ac:chgData name="Li, Yun" userId="31bf5caf-b949-43cb-a634-780688c666d7" providerId="ADAL" clId="{52A2F908-2480-44B2-8A62-6D43C2ABED3C}" dt="2019-03-06T06:30:23.428" v="1748" actId="14100"/>
          <ac:grpSpMkLst>
            <pc:docMk/>
            <pc:sldMk cId="613653278" sldId="360"/>
            <ac:grpSpMk id="127" creationId="{64D54B89-8783-4D3B-8668-4CBAC3278508}"/>
          </ac:grpSpMkLst>
        </pc:grpChg>
        <pc:grpChg chg="mod">
          <ac:chgData name="Li, Yun" userId="31bf5caf-b949-43cb-a634-780688c666d7" providerId="ADAL" clId="{52A2F908-2480-44B2-8A62-6D43C2ABED3C}" dt="2019-03-06T06:29:00.045" v="1741" actId="1076"/>
          <ac:grpSpMkLst>
            <pc:docMk/>
            <pc:sldMk cId="613653278" sldId="360"/>
            <ac:grpSpMk id="1024" creationId="{66AF89FA-134A-47B2-9F52-F3FF05185BBA}"/>
          </ac:grpSpMkLst>
        </pc:grpChg>
        <pc:grpChg chg="mod">
          <ac:chgData name="Li, Yun" userId="31bf5caf-b949-43cb-a634-780688c666d7" providerId="ADAL" clId="{52A2F908-2480-44B2-8A62-6D43C2ABED3C}" dt="2019-03-06T06:29:00.045" v="1741" actId="1076"/>
          <ac:grpSpMkLst>
            <pc:docMk/>
            <pc:sldMk cId="613653278" sldId="360"/>
            <ac:grpSpMk id="1025" creationId="{FE9157BB-EAAD-44E2-83B7-B26D9159F144}"/>
          </ac:grpSpMkLst>
        </pc:grpChg>
        <pc:picChg chg="mod">
          <ac:chgData name="Li, Yun" userId="31bf5caf-b949-43cb-a634-780688c666d7" providerId="ADAL" clId="{52A2F908-2480-44B2-8A62-6D43C2ABED3C}" dt="2019-03-06T06:30:23.428" v="1748" actId="14100"/>
          <ac:picMkLst>
            <pc:docMk/>
            <pc:sldMk cId="613653278" sldId="360"/>
            <ac:picMk id="1026" creationId="{473129B4-CAB4-49FC-97F1-0C971476D04C}"/>
          </ac:picMkLst>
        </pc:picChg>
      </pc:sldChg>
      <pc:sldChg chg="addSp delSp modSp">
        <pc:chgData name="Li, Yun" userId="31bf5caf-b949-43cb-a634-780688c666d7" providerId="ADAL" clId="{52A2F908-2480-44B2-8A62-6D43C2ABED3C}" dt="2019-03-06T07:18:56.601" v="3320" actId="1076"/>
        <pc:sldMkLst>
          <pc:docMk/>
          <pc:sldMk cId="2048818245" sldId="371"/>
        </pc:sldMkLst>
        <pc:spChg chg="add mod">
          <ac:chgData name="Li, Yun" userId="31bf5caf-b949-43cb-a634-780688c666d7" providerId="ADAL" clId="{52A2F908-2480-44B2-8A62-6D43C2ABED3C}" dt="2019-03-06T07:18:18.258" v="3314" actId="20577"/>
          <ac:spMkLst>
            <pc:docMk/>
            <pc:sldMk cId="2048818245" sldId="371"/>
            <ac:spMk id="6" creationId="{133B97AA-861F-4EA1-9097-B893FC32D9AA}"/>
          </ac:spMkLst>
        </pc:spChg>
        <pc:spChg chg="del">
          <ac:chgData name="Li, Yun" userId="31bf5caf-b949-43cb-a634-780688c666d7" providerId="ADAL" clId="{52A2F908-2480-44B2-8A62-6D43C2ABED3C}" dt="2019-03-06T07:18:02.932" v="3285" actId="478"/>
          <ac:spMkLst>
            <pc:docMk/>
            <pc:sldMk cId="2048818245" sldId="371"/>
            <ac:spMk id="8" creationId="{F9158E5E-96A9-4E50-B51C-A4612FBD3956}"/>
          </ac:spMkLst>
        </pc:spChg>
        <pc:spChg chg="mod">
          <ac:chgData name="Li, Yun" userId="31bf5caf-b949-43cb-a634-780688c666d7" providerId="ADAL" clId="{52A2F908-2480-44B2-8A62-6D43C2ABED3C}" dt="2019-03-06T07:18:38.683" v="3318" actId="113"/>
          <ac:spMkLst>
            <pc:docMk/>
            <pc:sldMk cId="2048818245" sldId="371"/>
            <ac:spMk id="10" creationId="{8D5C479D-B343-41F3-9B7F-44BE271FA374}"/>
          </ac:spMkLst>
        </pc:spChg>
        <pc:picChg chg="mod">
          <ac:chgData name="Li, Yun" userId="31bf5caf-b949-43cb-a634-780688c666d7" providerId="ADAL" clId="{52A2F908-2480-44B2-8A62-6D43C2ABED3C}" dt="2019-03-06T07:18:56.601" v="3320" actId="1076"/>
          <ac:picMkLst>
            <pc:docMk/>
            <pc:sldMk cId="2048818245" sldId="371"/>
            <ac:picMk id="11" creationId="{A825BD73-0F84-432B-9215-B263A3DAE259}"/>
          </ac:picMkLst>
        </pc:picChg>
      </pc:sldChg>
      <pc:sldChg chg="addSp delSp modSp ord">
        <pc:chgData name="Li, Yun" userId="31bf5caf-b949-43cb-a634-780688c666d7" providerId="ADAL" clId="{52A2F908-2480-44B2-8A62-6D43C2ABED3C}" dt="2019-03-06T07:19:13.075" v="3321" actId="478"/>
        <pc:sldMkLst>
          <pc:docMk/>
          <pc:sldMk cId="2956601587" sldId="380"/>
        </pc:sldMkLst>
        <pc:spChg chg="add mod">
          <ac:chgData name="Li, Yun" userId="31bf5caf-b949-43cb-a634-780688c666d7" providerId="ADAL" clId="{52A2F908-2480-44B2-8A62-6D43C2ABED3C}" dt="2019-03-06T07:16:16.489" v="3273" actId="313"/>
          <ac:spMkLst>
            <pc:docMk/>
            <pc:sldMk cId="2956601587" sldId="380"/>
            <ac:spMk id="13" creationId="{C76389B4-4824-4B7F-8088-301395326AC1}"/>
          </ac:spMkLst>
        </pc:spChg>
        <pc:spChg chg="del mod">
          <ac:chgData name="Li, Yun" userId="31bf5caf-b949-43cb-a634-780688c666d7" providerId="ADAL" clId="{52A2F908-2480-44B2-8A62-6D43C2ABED3C}" dt="2019-03-06T07:19:13.075" v="3321" actId="478"/>
          <ac:spMkLst>
            <pc:docMk/>
            <pc:sldMk cId="2956601587" sldId="380"/>
            <ac:spMk id="16" creationId="{C857BD89-AC61-4999-8CE5-338D7B782C1C}"/>
          </ac:spMkLst>
        </pc:spChg>
        <pc:picChg chg="mod">
          <ac:chgData name="Li, Yun" userId="31bf5caf-b949-43cb-a634-780688c666d7" providerId="ADAL" clId="{52A2F908-2480-44B2-8A62-6D43C2ABED3C}" dt="2019-03-06T07:16:39.777" v="3275" actId="1076"/>
          <ac:picMkLst>
            <pc:docMk/>
            <pc:sldMk cId="2956601587" sldId="380"/>
            <ac:picMk id="12" creationId="{E011E963-41B5-4E12-A1DD-EECC5B32E18B}"/>
          </ac:picMkLst>
        </pc:picChg>
      </pc:sldChg>
      <pc:sldChg chg="modSp">
        <pc:chgData name="Li, Yun" userId="31bf5caf-b949-43cb-a634-780688c666d7" providerId="ADAL" clId="{52A2F908-2480-44B2-8A62-6D43C2ABED3C}" dt="2019-03-06T07:04:10.494" v="2903" actId="115"/>
        <pc:sldMkLst>
          <pc:docMk/>
          <pc:sldMk cId="73401181" sldId="387"/>
        </pc:sldMkLst>
        <pc:spChg chg="mod">
          <ac:chgData name="Li, Yun" userId="31bf5caf-b949-43cb-a634-780688c666d7" providerId="ADAL" clId="{52A2F908-2480-44B2-8A62-6D43C2ABED3C}" dt="2019-03-06T07:04:10.494" v="2903" actId="115"/>
          <ac:spMkLst>
            <pc:docMk/>
            <pc:sldMk cId="73401181" sldId="387"/>
            <ac:spMk id="7" creationId="{11DF760C-ED0A-4D68-A3F3-8F5A61806F35}"/>
          </ac:spMkLst>
        </pc:spChg>
      </pc:sldChg>
      <pc:sldChg chg="modSp">
        <pc:chgData name="Li, Yun" userId="31bf5caf-b949-43cb-a634-780688c666d7" providerId="ADAL" clId="{52A2F908-2480-44B2-8A62-6D43C2ABED3C}" dt="2019-03-06T06:15:34.616" v="1141" actId="20577"/>
        <pc:sldMkLst>
          <pc:docMk/>
          <pc:sldMk cId="2715736418" sldId="389"/>
        </pc:sldMkLst>
        <pc:spChg chg="mod">
          <ac:chgData name="Li, Yun" userId="31bf5caf-b949-43cb-a634-780688c666d7" providerId="ADAL" clId="{52A2F908-2480-44B2-8A62-6D43C2ABED3C}" dt="2019-03-06T06:15:34.616" v="1141" actId="20577"/>
          <ac:spMkLst>
            <pc:docMk/>
            <pc:sldMk cId="2715736418" sldId="389"/>
            <ac:spMk id="31" creationId="{F1F1B6C5-AFC1-41CF-BD3F-BB990A87BF2C}"/>
          </ac:spMkLst>
        </pc:spChg>
      </pc:sldChg>
      <pc:sldChg chg="modSp">
        <pc:chgData name="Li, Yun" userId="31bf5caf-b949-43cb-a634-780688c666d7" providerId="ADAL" clId="{52A2F908-2480-44B2-8A62-6D43C2ABED3C}" dt="2019-03-06T06:38:06.149" v="1941" actId="255"/>
        <pc:sldMkLst>
          <pc:docMk/>
          <pc:sldMk cId="1932738027" sldId="396"/>
        </pc:sldMkLst>
        <pc:spChg chg="mod">
          <ac:chgData name="Li, Yun" userId="31bf5caf-b949-43cb-a634-780688c666d7" providerId="ADAL" clId="{52A2F908-2480-44B2-8A62-6D43C2ABED3C}" dt="2019-03-06T06:38:06.149" v="1941" actId="255"/>
          <ac:spMkLst>
            <pc:docMk/>
            <pc:sldMk cId="1932738027" sldId="396"/>
            <ac:spMk id="3" creationId="{4282E5D4-BCA6-49FC-8D46-573DD66F4448}"/>
          </ac:spMkLst>
        </pc:spChg>
      </pc:sldChg>
      <pc:sldChg chg="modSp">
        <pc:chgData name="Li, Yun" userId="31bf5caf-b949-43cb-a634-780688c666d7" providerId="ADAL" clId="{52A2F908-2480-44B2-8A62-6D43C2ABED3C}" dt="2019-03-06T06:14:29.271" v="1137" actId="108"/>
        <pc:sldMkLst>
          <pc:docMk/>
          <pc:sldMk cId="279897953" sldId="397"/>
        </pc:sldMkLst>
        <pc:spChg chg="mod">
          <ac:chgData name="Li, Yun" userId="31bf5caf-b949-43cb-a634-780688c666d7" providerId="ADAL" clId="{52A2F908-2480-44B2-8A62-6D43C2ABED3C}" dt="2019-03-06T06:14:29.271" v="1137" actId="108"/>
          <ac:spMkLst>
            <pc:docMk/>
            <pc:sldMk cId="279897953" sldId="397"/>
            <ac:spMk id="108" creationId="{44384E3D-A084-45C8-BCE8-36A7ED276602}"/>
          </ac:spMkLst>
        </pc:spChg>
        <pc:spChg chg="mod">
          <ac:chgData name="Li, Yun" userId="31bf5caf-b949-43cb-a634-780688c666d7" providerId="ADAL" clId="{52A2F908-2480-44B2-8A62-6D43C2ABED3C}" dt="2019-03-06T06:14:29.271" v="1137" actId="108"/>
          <ac:spMkLst>
            <pc:docMk/>
            <pc:sldMk cId="279897953" sldId="397"/>
            <ac:spMk id="112" creationId="{4DE57E12-8AD7-4710-B0B0-B3E14F3B4D54}"/>
          </ac:spMkLst>
        </pc:spChg>
        <pc:spChg chg="mod">
          <ac:chgData name="Li, Yun" userId="31bf5caf-b949-43cb-a634-780688c666d7" providerId="ADAL" clId="{52A2F908-2480-44B2-8A62-6D43C2ABED3C}" dt="2019-03-06T06:14:29.271" v="1137" actId="108"/>
          <ac:spMkLst>
            <pc:docMk/>
            <pc:sldMk cId="279897953" sldId="397"/>
            <ac:spMk id="116" creationId="{03DA54AF-32EE-453C-A08D-F1F993D7F850}"/>
          </ac:spMkLst>
        </pc:spChg>
        <pc:cxnChg chg="mod">
          <ac:chgData name="Li, Yun" userId="31bf5caf-b949-43cb-a634-780688c666d7" providerId="ADAL" clId="{52A2F908-2480-44B2-8A62-6D43C2ABED3C}" dt="2019-03-06T06:14:29.271" v="1137" actId="108"/>
          <ac:cxnSpMkLst>
            <pc:docMk/>
            <pc:sldMk cId="279897953" sldId="397"/>
            <ac:cxnSpMk id="106" creationId="{F1757381-1147-43F2-8ED0-677825F3A76A}"/>
          </ac:cxnSpMkLst>
        </pc:cxnChg>
        <pc:cxnChg chg="mod">
          <ac:chgData name="Li, Yun" userId="31bf5caf-b949-43cb-a634-780688c666d7" providerId="ADAL" clId="{52A2F908-2480-44B2-8A62-6D43C2ABED3C}" dt="2019-03-06T06:14:29.271" v="1137" actId="108"/>
          <ac:cxnSpMkLst>
            <pc:docMk/>
            <pc:sldMk cId="279897953" sldId="397"/>
            <ac:cxnSpMk id="109" creationId="{12BE7154-A842-4F49-AF4B-FB9883F60A50}"/>
          </ac:cxnSpMkLst>
        </pc:cxnChg>
        <pc:cxnChg chg="mod">
          <ac:chgData name="Li, Yun" userId="31bf5caf-b949-43cb-a634-780688c666d7" providerId="ADAL" clId="{52A2F908-2480-44B2-8A62-6D43C2ABED3C}" dt="2019-03-06T06:14:29.271" v="1137" actId="108"/>
          <ac:cxnSpMkLst>
            <pc:docMk/>
            <pc:sldMk cId="279897953" sldId="397"/>
            <ac:cxnSpMk id="113" creationId="{F6BF8D4E-646B-47D6-812A-8A39802F61F0}"/>
          </ac:cxnSpMkLst>
        </pc:cxnChg>
      </pc:sldChg>
      <pc:sldChg chg="modSp">
        <pc:chgData name="Li, Yun" userId="31bf5caf-b949-43cb-a634-780688c666d7" providerId="ADAL" clId="{52A2F908-2480-44B2-8A62-6D43C2ABED3C}" dt="2019-03-06T06:15:03.274" v="1138" actId="20577"/>
        <pc:sldMkLst>
          <pc:docMk/>
          <pc:sldMk cId="1361340526" sldId="400"/>
        </pc:sldMkLst>
        <pc:graphicFrameChg chg="modGraphic">
          <ac:chgData name="Li, Yun" userId="31bf5caf-b949-43cb-a634-780688c666d7" providerId="ADAL" clId="{52A2F908-2480-44B2-8A62-6D43C2ABED3C}" dt="2019-03-06T06:15:03.274" v="1138" actId="20577"/>
          <ac:graphicFrameMkLst>
            <pc:docMk/>
            <pc:sldMk cId="1361340526" sldId="400"/>
            <ac:graphicFrameMk id="6" creationId="{CBA25595-93E5-4B28-9F3F-2C5D7B52FA34}"/>
          </ac:graphicFrameMkLst>
        </pc:graphicFrameChg>
      </pc:sldChg>
      <pc:sldChg chg="delSp modSp">
        <pc:chgData name="Li, Yun" userId="31bf5caf-b949-43cb-a634-780688c666d7" providerId="ADAL" clId="{52A2F908-2480-44B2-8A62-6D43C2ABED3C}" dt="2019-03-06T06:23:17.879" v="1323" actId="478"/>
        <pc:sldMkLst>
          <pc:docMk/>
          <pc:sldMk cId="391323172" sldId="402"/>
        </pc:sldMkLst>
        <pc:spChg chg="mod">
          <ac:chgData name="Li, Yun" userId="31bf5caf-b949-43cb-a634-780688c666d7" providerId="ADAL" clId="{52A2F908-2480-44B2-8A62-6D43C2ABED3C}" dt="2019-03-06T06:22:41.469" v="1321" actId="1076"/>
          <ac:spMkLst>
            <pc:docMk/>
            <pc:sldMk cId="391323172" sldId="402"/>
            <ac:spMk id="8" creationId="{BEBF45DC-B79A-4638-B27D-E02CD31667E8}"/>
          </ac:spMkLst>
        </pc:spChg>
        <pc:spChg chg="del">
          <ac:chgData name="Li, Yun" userId="31bf5caf-b949-43cb-a634-780688c666d7" providerId="ADAL" clId="{52A2F908-2480-44B2-8A62-6D43C2ABED3C}" dt="2019-03-06T06:23:17.879" v="1323" actId="478"/>
          <ac:spMkLst>
            <pc:docMk/>
            <pc:sldMk cId="391323172" sldId="402"/>
            <ac:spMk id="9" creationId="{582A8B30-F993-4049-932C-48C7525F2D4B}"/>
          </ac:spMkLst>
        </pc:spChg>
        <pc:picChg chg="del">
          <ac:chgData name="Li, Yun" userId="31bf5caf-b949-43cb-a634-780688c666d7" providerId="ADAL" clId="{52A2F908-2480-44B2-8A62-6D43C2ABED3C}" dt="2019-03-06T06:23:15.382" v="1322" actId="478"/>
          <ac:picMkLst>
            <pc:docMk/>
            <pc:sldMk cId="391323172" sldId="402"/>
            <ac:picMk id="10" creationId="{CDF6C752-7C54-4374-A20A-93E1C4CDE375}"/>
          </ac:picMkLst>
        </pc:picChg>
      </pc:sldChg>
      <pc:sldChg chg="addSp delSp modSp del modAnim">
        <pc:chgData name="Li, Yun" userId="31bf5caf-b949-43cb-a634-780688c666d7" providerId="ADAL" clId="{52A2F908-2480-44B2-8A62-6D43C2ABED3C}" dt="2019-03-06T06:06:51.409" v="1058" actId="2696"/>
        <pc:sldMkLst>
          <pc:docMk/>
          <pc:sldMk cId="947760229" sldId="406"/>
        </pc:sldMkLst>
        <pc:spChg chg="mod">
          <ac:chgData name="Li, Yun" userId="31bf5caf-b949-43cb-a634-780688c666d7" providerId="ADAL" clId="{52A2F908-2480-44B2-8A62-6D43C2ABED3C}" dt="2019-03-06T06:00:45.766" v="894" actId="1076"/>
          <ac:spMkLst>
            <pc:docMk/>
            <pc:sldMk cId="947760229" sldId="406"/>
            <ac:spMk id="3" creationId="{AF2F31ED-602E-4B41-989B-13F2C68333F6}"/>
          </ac:spMkLst>
        </pc:spChg>
        <pc:spChg chg="add del mod">
          <ac:chgData name="Li, Yun" userId="31bf5caf-b949-43cb-a634-780688c666d7" providerId="ADAL" clId="{52A2F908-2480-44B2-8A62-6D43C2ABED3C}" dt="2019-03-06T05:31:41.400" v="166" actId="478"/>
          <ac:spMkLst>
            <pc:docMk/>
            <pc:sldMk cId="947760229" sldId="406"/>
            <ac:spMk id="4" creationId="{6AA43BF8-8C9F-4728-A326-7B5867C02A65}"/>
          </ac:spMkLst>
        </pc:spChg>
        <pc:spChg chg="add del mod ord">
          <ac:chgData name="Li, Yun" userId="31bf5caf-b949-43cb-a634-780688c666d7" providerId="ADAL" clId="{52A2F908-2480-44B2-8A62-6D43C2ABED3C}" dt="2019-03-06T06:06:43.544" v="1054" actId="478"/>
          <ac:spMkLst>
            <pc:docMk/>
            <pc:sldMk cId="947760229" sldId="406"/>
            <ac:spMk id="7" creationId="{5F84E566-8A37-4DE2-988E-6465BA03DD6D}"/>
          </ac:spMkLst>
        </pc:spChg>
        <pc:spChg chg="add del mod">
          <ac:chgData name="Li, Yun" userId="31bf5caf-b949-43cb-a634-780688c666d7" providerId="ADAL" clId="{52A2F908-2480-44B2-8A62-6D43C2ABED3C}" dt="2019-03-06T05:31:40.729" v="164" actId="478"/>
          <ac:spMkLst>
            <pc:docMk/>
            <pc:sldMk cId="947760229" sldId="406"/>
            <ac:spMk id="8" creationId="{FAA88224-3F5C-41DB-ADB7-15DA32FCD206}"/>
          </ac:spMkLst>
        </pc:spChg>
        <pc:spChg chg="add del mod">
          <ac:chgData name="Li, Yun" userId="31bf5caf-b949-43cb-a634-780688c666d7" providerId="ADAL" clId="{52A2F908-2480-44B2-8A62-6D43C2ABED3C}" dt="2019-03-06T05:31:38.683" v="162" actId="478"/>
          <ac:spMkLst>
            <pc:docMk/>
            <pc:sldMk cId="947760229" sldId="406"/>
            <ac:spMk id="9" creationId="{EE110007-0741-40F2-B9F4-577EE346A8EC}"/>
          </ac:spMkLst>
        </pc:spChg>
        <pc:spChg chg="add del mod">
          <ac:chgData name="Li, Yun" userId="31bf5caf-b949-43cb-a634-780688c666d7" providerId="ADAL" clId="{52A2F908-2480-44B2-8A62-6D43C2ABED3C}" dt="2019-03-06T05:31:39.433" v="163" actId="478"/>
          <ac:spMkLst>
            <pc:docMk/>
            <pc:sldMk cId="947760229" sldId="406"/>
            <ac:spMk id="10" creationId="{9871237D-3AA1-4A93-8A2B-DBDF5B32520B}"/>
          </ac:spMkLst>
        </pc:spChg>
        <pc:spChg chg="add mod">
          <ac:chgData name="Li, Yun" userId="31bf5caf-b949-43cb-a634-780688c666d7" providerId="ADAL" clId="{52A2F908-2480-44B2-8A62-6D43C2ABED3C}" dt="2019-03-06T06:05:47.086" v="1043" actId="207"/>
          <ac:spMkLst>
            <pc:docMk/>
            <pc:sldMk cId="947760229" sldId="406"/>
            <ac:spMk id="12" creationId="{27D20027-F1C4-43C4-B35F-9EE17CB5D4C1}"/>
          </ac:spMkLst>
        </pc:spChg>
        <pc:spChg chg="add mod">
          <ac:chgData name="Li, Yun" userId="31bf5caf-b949-43cb-a634-780688c666d7" providerId="ADAL" clId="{52A2F908-2480-44B2-8A62-6D43C2ABED3C}" dt="2019-03-06T05:34:14.953" v="207" actId="1076"/>
          <ac:spMkLst>
            <pc:docMk/>
            <pc:sldMk cId="947760229" sldId="406"/>
            <ac:spMk id="13" creationId="{C96F2283-E4D5-4A8F-B980-9ADC783E1C82}"/>
          </ac:spMkLst>
        </pc:spChg>
        <pc:spChg chg="add mod">
          <ac:chgData name="Li, Yun" userId="31bf5caf-b949-43cb-a634-780688c666d7" providerId="ADAL" clId="{52A2F908-2480-44B2-8A62-6D43C2ABED3C}" dt="2019-03-06T05:34:14.953" v="207" actId="1076"/>
          <ac:spMkLst>
            <pc:docMk/>
            <pc:sldMk cId="947760229" sldId="406"/>
            <ac:spMk id="14" creationId="{D098F674-316B-424A-8695-6F81940E0BF6}"/>
          </ac:spMkLst>
        </pc:spChg>
        <pc:spChg chg="add mod">
          <ac:chgData name="Li, Yun" userId="31bf5caf-b949-43cb-a634-780688c666d7" providerId="ADAL" clId="{52A2F908-2480-44B2-8A62-6D43C2ABED3C}" dt="2019-03-06T05:34:14.953" v="207" actId="1076"/>
          <ac:spMkLst>
            <pc:docMk/>
            <pc:sldMk cId="947760229" sldId="406"/>
            <ac:spMk id="15" creationId="{8C4DA8A0-DBC8-4C26-B67B-2CC04023FB9F}"/>
          </ac:spMkLst>
        </pc:spChg>
        <pc:spChg chg="add mod">
          <ac:chgData name="Li, Yun" userId="31bf5caf-b949-43cb-a634-780688c666d7" providerId="ADAL" clId="{52A2F908-2480-44B2-8A62-6D43C2ABED3C}" dt="2019-03-06T05:34:17.728" v="208" actId="1076"/>
          <ac:spMkLst>
            <pc:docMk/>
            <pc:sldMk cId="947760229" sldId="406"/>
            <ac:spMk id="16" creationId="{67B1D6ED-7A0D-4B51-9E2A-610D6F1168DA}"/>
          </ac:spMkLst>
        </pc:spChg>
        <pc:spChg chg="add mod">
          <ac:chgData name="Li, Yun" userId="31bf5caf-b949-43cb-a634-780688c666d7" providerId="ADAL" clId="{52A2F908-2480-44B2-8A62-6D43C2ABED3C}" dt="2019-03-06T06:06:25.554" v="1051" actId="207"/>
          <ac:spMkLst>
            <pc:docMk/>
            <pc:sldMk cId="947760229" sldId="406"/>
            <ac:spMk id="54" creationId="{0649FF33-8FB4-4BAB-9182-2946EAF45233}"/>
          </ac:spMkLst>
        </pc:spChg>
        <pc:spChg chg="add mod">
          <ac:chgData name="Li, Yun" userId="31bf5caf-b949-43cb-a634-780688c666d7" providerId="ADAL" clId="{52A2F908-2480-44B2-8A62-6D43C2ABED3C}" dt="2019-03-06T05:42:48.348" v="409" actId="207"/>
          <ac:spMkLst>
            <pc:docMk/>
            <pc:sldMk cId="947760229" sldId="406"/>
            <ac:spMk id="55" creationId="{32E5CD89-1D6A-4A23-8C3D-A9817E50C5C8}"/>
          </ac:spMkLst>
        </pc:spChg>
        <pc:spChg chg="add mod">
          <ac:chgData name="Li, Yun" userId="31bf5caf-b949-43cb-a634-780688c666d7" providerId="ADAL" clId="{52A2F908-2480-44B2-8A62-6D43C2ABED3C}" dt="2019-03-06T06:06:25.554" v="1051" actId="207"/>
          <ac:spMkLst>
            <pc:docMk/>
            <pc:sldMk cId="947760229" sldId="406"/>
            <ac:spMk id="61" creationId="{422727D6-1745-42D9-8B85-CF3E0A5F7313}"/>
          </ac:spMkLst>
        </pc:spChg>
        <pc:spChg chg="add mod">
          <ac:chgData name="Li, Yun" userId="31bf5caf-b949-43cb-a634-780688c666d7" providerId="ADAL" clId="{52A2F908-2480-44B2-8A62-6D43C2ABED3C}" dt="2019-03-06T05:42:48.348" v="409" actId="207"/>
          <ac:spMkLst>
            <pc:docMk/>
            <pc:sldMk cId="947760229" sldId="406"/>
            <ac:spMk id="62" creationId="{D74D7624-35D0-45D2-B4C4-521C137D9EFF}"/>
          </ac:spMkLst>
        </pc:spChg>
        <pc:spChg chg="add mod">
          <ac:chgData name="Li, Yun" userId="31bf5caf-b949-43cb-a634-780688c666d7" providerId="ADAL" clId="{52A2F908-2480-44B2-8A62-6D43C2ABED3C}" dt="2019-03-06T05:42:48.348" v="409" actId="207"/>
          <ac:spMkLst>
            <pc:docMk/>
            <pc:sldMk cId="947760229" sldId="406"/>
            <ac:spMk id="63" creationId="{87B78C93-F84B-44EA-8D14-83B088802FE4}"/>
          </ac:spMkLst>
        </pc:spChg>
        <pc:spChg chg="add mod">
          <ac:chgData name="Li, Yun" userId="31bf5caf-b949-43cb-a634-780688c666d7" providerId="ADAL" clId="{52A2F908-2480-44B2-8A62-6D43C2ABED3C}" dt="2019-03-06T05:42:48.348" v="409" actId="207"/>
          <ac:spMkLst>
            <pc:docMk/>
            <pc:sldMk cId="947760229" sldId="406"/>
            <ac:spMk id="64" creationId="{96D694FA-F987-450A-A794-108C67A45928}"/>
          </ac:spMkLst>
        </pc:spChg>
        <pc:spChg chg="add mod">
          <ac:chgData name="Li, Yun" userId="31bf5caf-b949-43cb-a634-780688c666d7" providerId="ADAL" clId="{52A2F908-2480-44B2-8A62-6D43C2ABED3C}" dt="2019-03-06T05:42:48.348" v="409" actId="207"/>
          <ac:spMkLst>
            <pc:docMk/>
            <pc:sldMk cId="947760229" sldId="406"/>
            <ac:spMk id="65" creationId="{8B340E81-9435-4199-90ED-5A7B19F6F358}"/>
          </ac:spMkLst>
        </pc:spChg>
        <pc:spChg chg="add mod">
          <ac:chgData name="Li, Yun" userId="31bf5caf-b949-43cb-a634-780688c666d7" providerId="ADAL" clId="{52A2F908-2480-44B2-8A62-6D43C2ABED3C}" dt="2019-03-06T06:06:25.554" v="1051" actId="207"/>
          <ac:spMkLst>
            <pc:docMk/>
            <pc:sldMk cId="947760229" sldId="406"/>
            <ac:spMk id="66" creationId="{BC3D9C0C-F19C-49FD-A9EF-830CEFD65831}"/>
          </ac:spMkLst>
        </pc:spChg>
        <pc:spChg chg="add mod">
          <ac:chgData name="Li, Yun" userId="31bf5caf-b949-43cb-a634-780688c666d7" providerId="ADAL" clId="{52A2F908-2480-44B2-8A62-6D43C2ABED3C}" dt="2019-03-06T05:42:48.348" v="409" actId="207"/>
          <ac:spMkLst>
            <pc:docMk/>
            <pc:sldMk cId="947760229" sldId="406"/>
            <ac:spMk id="67" creationId="{56514B70-8725-4C09-A3A8-43F6C1B66C5D}"/>
          </ac:spMkLst>
        </pc:spChg>
        <pc:spChg chg="add del mod">
          <ac:chgData name="Li, Yun" userId="31bf5caf-b949-43cb-a634-780688c666d7" providerId="ADAL" clId="{52A2F908-2480-44B2-8A62-6D43C2ABED3C}" dt="2019-03-06T06:06:42.828" v="1053" actId="478"/>
          <ac:spMkLst>
            <pc:docMk/>
            <pc:sldMk cId="947760229" sldId="406"/>
            <ac:spMk id="68" creationId="{B43CFC0F-B9C5-4DDD-BD35-C6C666E340B2}"/>
          </ac:spMkLst>
        </pc:spChg>
        <pc:spChg chg="add mod">
          <ac:chgData name="Li, Yun" userId="31bf5caf-b949-43cb-a634-780688c666d7" providerId="ADAL" clId="{52A2F908-2480-44B2-8A62-6D43C2ABED3C}" dt="2019-03-06T06:02:21.398" v="918" actId="1076"/>
          <ac:spMkLst>
            <pc:docMk/>
            <pc:sldMk cId="947760229" sldId="406"/>
            <ac:spMk id="74" creationId="{2847DB2A-20E4-42DF-AAF9-7CE8608AA331}"/>
          </ac:spMkLst>
        </pc:spChg>
        <pc:picChg chg="del">
          <ac:chgData name="Li, Yun" userId="31bf5caf-b949-43cb-a634-780688c666d7" providerId="ADAL" clId="{52A2F908-2480-44B2-8A62-6D43C2ABED3C}" dt="2019-03-06T05:25:36.892" v="2" actId="478"/>
          <ac:picMkLst>
            <pc:docMk/>
            <pc:sldMk cId="947760229" sldId="406"/>
            <ac:picMk id="5" creationId="{60CFAAD1-4FAD-4F75-BE75-51566FFFD948}"/>
          </ac:picMkLst>
        </pc:picChg>
        <pc:picChg chg="add del mod">
          <ac:chgData name="Li, Yun" userId="31bf5caf-b949-43cb-a634-780688c666d7" providerId="ADAL" clId="{52A2F908-2480-44B2-8A62-6D43C2ABED3C}" dt="2019-03-06T05:31:49.433" v="168" actId="478"/>
          <ac:picMkLst>
            <pc:docMk/>
            <pc:sldMk cId="947760229" sldId="406"/>
            <ac:picMk id="11" creationId="{BADA0AB9-E5C7-4705-AA3B-1095F682866A}"/>
          </ac:picMkLst>
        </pc:picChg>
        <pc:cxnChg chg="add mod">
          <ac:chgData name="Li, Yun" userId="31bf5caf-b949-43cb-a634-780688c666d7" providerId="ADAL" clId="{52A2F908-2480-44B2-8A62-6D43C2ABED3C}" dt="2019-03-06T06:06:42.280" v="1052" actId="692"/>
          <ac:cxnSpMkLst>
            <pc:docMk/>
            <pc:sldMk cId="947760229" sldId="406"/>
            <ac:cxnSpMk id="18" creationId="{E39C28A6-662C-45F2-B1CD-227B31F356C9}"/>
          </ac:cxnSpMkLst>
        </pc:cxnChg>
        <pc:cxnChg chg="add mod">
          <ac:chgData name="Li, Yun" userId="31bf5caf-b949-43cb-a634-780688c666d7" providerId="ADAL" clId="{52A2F908-2480-44B2-8A62-6D43C2ABED3C}" dt="2019-03-06T06:06:42.280" v="1052" actId="692"/>
          <ac:cxnSpMkLst>
            <pc:docMk/>
            <pc:sldMk cId="947760229" sldId="406"/>
            <ac:cxnSpMk id="19" creationId="{6A2D629F-7545-4A5E-955D-42B8A6AFB6F1}"/>
          </ac:cxnSpMkLst>
        </pc:cxnChg>
        <pc:cxnChg chg="add mod">
          <ac:chgData name="Li, Yun" userId="31bf5caf-b949-43cb-a634-780688c666d7" providerId="ADAL" clId="{52A2F908-2480-44B2-8A62-6D43C2ABED3C}" dt="2019-03-06T06:06:42.280" v="1052" actId="692"/>
          <ac:cxnSpMkLst>
            <pc:docMk/>
            <pc:sldMk cId="947760229" sldId="406"/>
            <ac:cxnSpMk id="22" creationId="{FA98EBFF-A1FB-4B08-AFDC-88BB62EFDC78}"/>
          </ac:cxnSpMkLst>
        </pc:cxnChg>
        <pc:cxnChg chg="add mod">
          <ac:chgData name="Li, Yun" userId="31bf5caf-b949-43cb-a634-780688c666d7" providerId="ADAL" clId="{52A2F908-2480-44B2-8A62-6D43C2ABED3C}" dt="2019-03-06T05:37:35.642" v="258" actId="692"/>
          <ac:cxnSpMkLst>
            <pc:docMk/>
            <pc:sldMk cId="947760229" sldId="406"/>
            <ac:cxnSpMk id="25" creationId="{B7537EBB-2A21-4E6C-983B-94C2B4A7ED83}"/>
          </ac:cxnSpMkLst>
        </pc:cxnChg>
        <pc:cxnChg chg="add mod">
          <ac:chgData name="Li, Yun" userId="31bf5caf-b949-43cb-a634-780688c666d7" providerId="ADAL" clId="{52A2F908-2480-44B2-8A62-6D43C2ABED3C}" dt="2019-03-06T05:37:35.642" v="258" actId="692"/>
          <ac:cxnSpMkLst>
            <pc:docMk/>
            <pc:sldMk cId="947760229" sldId="406"/>
            <ac:cxnSpMk id="29" creationId="{629A19B7-7D13-4F88-A234-FF1E444524BA}"/>
          </ac:cxnSpMkLst>
        </pc:cxnChg>
        <pc:cxnChg chg="add del mod">
          <ac:chgData name="Li, Yun" userId="31bf5caf-b949-43cb-a634-780688c666d7" providerId="ADAL" clId="{52A2F908-2480-44B2-8A62-6D43C2ABED3C}" dt="2019-03-06T05:37:16.970" v="254" actId="478"/>
          <ac:cxnSpMkLst>
            <pc:docMk/>
            <pc:sldMk cId="947760229" sldId="406"/>
            <ac:cxnSpMk id="32" creationId="{B4B0B8B2-5CBE-4A92-B00B-FE2575BC7135}"/>
          </ac:cxnSpMkLst>
        </pc:cxnChg>
        <pc:cxnChg chg="add mod">
          <ac:chgData name="Li, Yun" userId="31bf5caf-b949-43cb-a634-780688c666d7" providerId="ADAL" clId="{52A2F908-2480-44B2-8A62-6D43C2ABED3C}" dt="2019-03-06T05:37:35.642" v="258" actId="692"/>
          <ac:cxnSpMkLst>
            <pc:docMk/>
            <pc:sldMk cId="947760229" sldId="406"/>
            <ac:cxnSpMk id="35" creationId="{18FC8E24-ACC5-4E4F-8F6A-A3A141A34C69}"/>
          </ac:cxnSpMkLst>
        </pc:cxnChg>
        <pc:cxnChg chg="add del mod">
          <ac:chgData name="Li, Yun" userId="31bf5caf-b949-43cb-a634-780688c666d7" providerId="ADAL" clId="{52A2F908-2480-44B2-8A62-6D43C2ABED3C}" dt="2019-03-06T05:39:41.463" v="316"/>
          <ac:cxnSpMkLst>
            <pc:docMk/>
            <pc:sldMk cId="947760229" sldId="406"/>
            <ac:cxnSpMk id="38" creationId="{2414694F-B019-40A9-B424-7B854AC9EAE2}"/>
          </ac:cxnSpMkLst>
        </pc:cxnChg>
        <pc:cxnChg chg="add mod">
          <ac:chgData name="Li, Yun" userId="31bf5caf-b949-43cb-a634-780688c666d7" providerId="ADAL" clId="{52A2F908-2480-44B2-8A62-6D43C2ABED3C}" dt="2019-03-06T05:37:35.642" v="258" actId="692"/>
          <ac:cxnSpMkLst>
            <pc:docMk/>
            <pc:sldMk cId="947760229" sldId="406"/>
            <ac:cxnSpMk id="48" creationId="{C4CA5FFE-BEDE-4293-AA98-CDD87C5E3FE6}"/>
          </ac:cxnSpMkLst>
        </pc:cxnChg>
        <pc:cxnChg chg="add mod">
          <ac:chgData name="Li, Yun" userId="31bf5caf-b949-43cb-a634-780688c666d7" providerId="ADAL" clId="{52A2F908-2480-44B2-8A62-6D43C2ABED3C}" dt="2019-03-06T05:37:35.642" v="258" actId="692"/>
          <ac:cxnSpMkLst>
            <pc:docMk/>
            <pc:sldMk cId="947760229" sldId="406"/>
            <ac:cxnSpMk id="51" creationId="{D1F226B9-C2D3-4628-9CA1-3F09794E9B73}"/>
          </ac:cxnSpMkLst>
        </pc:cxnChg>
        <pc:cxnChg chg="add del mod">
          <ac:chgData name="Li, Yun" userId="31bf5caf-b949-43cb-a634-780688c666d7" providerId="ADAL" clId="{52A2F908-2480-44B2-8A62-6D43C2ABED3C}" dt="2019-03-06T05:40:13.114" v="321" actId="478"/>
          <ac:cxnSpMkLst>
            <pc:docMk/>
            <pc:sldMk cId="947760229" sldId="406"/>
            <ac:cxnSpMk id="58" creationId="{0ED7055F-107D-4C12-B172-ACDFDA8F685C}"/>
          </ac:cxnSpMkLst>
        </pc:cxnChg>
      </pc:sldChg>
      <pc:sldChg chg="modSp">
        <pc:chgData name="Li, Yun" userId="31bf5caf-b949-43cb-a634-780688c666d7" providerId="ADAL" clId="{52A2F908-2480-44B2-8A62-6D43C2ABED3C}" dt="2019-03-06T06:22:15.455" v="1320" actId="207"/>
        <pc:sldMkLst>
          <pc:docMk/>
          <pc:sldMk cId="2652505465" sldId="409"/>
        </pc:sldMkLst>
        <pc:spChg chg="mod">
          <ac:chgData name="Li, Yun" userId="31bf5caf-b949-43cb-a634-780688c666d7" providerId="ADAL" clId="{52A2F908-2480-44B2-8A62-6D43C2ABED3C}" dt="2019-03-06T06:22:15.455" v="1320" actId="207"/>
          <ac:spMkLst>
            <pc:docMk/>
            <pc:sldMk cId="2652505465" sldId="409"/>
            <ac:spMk id="3" creationId="{3CBD97C8-FB7C-404F-8DBD-2DE34DAFCEC1}"/>
          </ac:spMkLst>
        </pc:spChg>
      </pc:sldChg>
      <pc:sldChg chg="modSp">
        <pc:chgData name="Li, Yun" userId="31bf5caf-b949-43cb-a634-780688c666d7" providerId="ADAL" clId="{52A2F908-2480-44B2-8A62-6D43C2ABED3C}" dt="2019-03-06T05:25:10.692" v="1" actId="207"/>
        <pc:sldMkLst>
          <pc:docMk/>
          <pc:sldMk cId="1481001669" sldId="411"/>
        </pc:sldMkLst>
        <pc:spChg chg="mod">
          <ac:chgData name="Li, Yun" userId="31bf5caf-b949-43cb-a634-780688c666d7" providerId="ADAL" clId="{52A2F908-2480-44B2-8A62-6D43C2ABED3C}" dt="2019-03-06T05:25:10.692" v="1" actId="207"/>
          <ac:spMkLst>
            <pc:docMk/>
            <pc:sldMk cId="1481001669" sldId="411"/>
            <ac:spMk id="4" creationId="{C8D3DDCE-76F5-4A25-A355-4888D19264FF}"/>
          </ac:spMkLst>
        </pc:spChg>
      </pc:sldChg>
      <pc:sldChg chg="addSp modSp">
        <pc:chgData name="Li, Yun" userId="31bf5caf-b949-43cb-a634-780688c666d7" providerId="ADAL" clId="{52A2F908-2480-44B2-8A62-6D43C2ABED3C}" dt="2019-03-06T07:14:30.194" v="3196" actId="14100"/>
        <pc:sldMkLst>
          <pc:docMk/>
          <pc:sldMk cId="4186642342" sldId="414"/>
        </pc:sldMkLst>
        <pc:spChg chg="add mod">
          <ac:chgData name="Li, Yun" userId="31bf5caf-b949-43cb-a634-780688c666d7" providerId="ADAL" clId="{52A2F908-2480-44B2-8A62-6D43C2ABED3C}" dt="2019-03-06T07:14:30.194" v="3196" actId="14100"/>
          <ac:spMkLst>
            <pc:docMk/>
            <pc:sldMk cId="4186642342" sldId="414"/>
            <ac:spMk id="4" creationId="{0D757AF0-545A-4556-B38A-C247A0073CE0}"/>
          </ac:spMkLst>
        </pc:spChg>
        <pc:spChg chg="add mod">
          <ac:chgData name="Li, Yun" userId="31bf5caf-b949-43cb-a634-780688c666d7" providerId="ADAL" clId="{52A2F908-2480-44B2-8A62-6D43C2ABED3C}" dt="2019-03-06T07:14:26.865" v="3195" actId="14100"/>
          <ac:spMkLst>
            <pc:docMk/>
            <pc:sldMk cId="4186642342" sldId="414"/>
            <ac:spMk id="5" creationId="{3646C2A1-8112-4C0E-A1B4-6F06A51EC5A0}"/>
          </ac:spMkLst>
        </pc:spChg>
        <pc:spChg chg="add mod">
          <ac:chgData name="Li, Yun" userId="31bf5caf-b949-43cb-a634-780688c666d7" providerId="ADAL" clId="{52A2F908-2480-44B2-8A62-6D43C2ABED3C}" dt="2019-03-06T07:14:26.865" v="3195" actId="14100"/>
          <ac:spMkLst>
            <pc:docMk/>
            <pc:sldMk cId="4186642342" sldId="414"/>
            <ac:spMk id="6" creationId="{BB002BFD-B871-4006-B785-268EED2A2733}"/>
          </ac:spMkLst>
        </pc:spChg>
        <pc:spChg chg="add mod">
          <ac:chgData name="Li, Yun" userId="31bf5caf-b949-43cb-a634-780688c666d7" providerId="ADAL" clId="{52A2F908-2480-44B2-8A62-6D43C2ABED3C}" dt="2019-03-06T07:14:26.865" v="3195" actId="14100"/>
          <ac:spMkLst>
            <pc:docMk/>
            <pc:sldMk cId="4186642342" sldId="414"/>
            <ac:spMk id="7" creationId="{952AEE02-A807-4803-A383-0503896019B9}"/>
          </ac:spMkLst>
        </pc:spChg>
        <pc:spChg chg="add mod">
          <ac:chgData name="Li, Yun" userId="31bf5caf-b949-43cb-a634-780688c666d7" providerId="ADAL" clId="{52A2F908-2480-44B2-8A62-6D43C2ABED3C}" dt="2019-03-06T07:14:26.865" v="3195" actId="14100"/>
          <ac:spMkLst>
            <pc:docMk/>
            <pc:sldMk cId="4186642342" sldId="414"/>
            <ac:spMk id="8" creationId="{F96C0262-E292-4E55-956D-E25CBBDB16B0}"/>
          </ac:spMkLst>
        </pc:spChg>
      </pc:sldChg>
      <pc:sldChg chg="addSp delSp modSp">
        <pc:chgData name="Li, Yun" userId="31bf5caf-b949-43cb-a634-780688c666d7" providerId="ADAL" clId="{52A2F908-2480-44B2-8A62-6D43C2ABED3C}" dt="2019-03-06T06:36:52.013" v="1935" actId="20577"/>
        <pc:sldMkLst>
          <pc:docMk/>
          <pc:sldMk cId="3164513121" sldId="416"/>
        </pc:sldMkLst>
        <pc:spChg chg="mod">
          <ac:chgData name="Li, Yun" userId="31bf5caf-b949-43cb-a634-780688c666d7" providerId="ADAL" clId="{52A2F908-2480-44B2-8A62-6D43C2ABED3C}" dt="2019-03-06T06:34:55.212" v="1828" actId="1076"/>
          <ac:spMkLst>
            <pc:docMk/>
            <pc:sldMk cId="3164513121" sldId="416"/>
            <ac:spMk id="2" creationId="{00000000-0000-0000-0000-000000000000}"/>
          </ac:spMkLst>
        </pc:spChg>
        <pc:spChg chg="add mod">
          <ac:chgData name="Li, Yun" userId="31bf5caf-b949-43cb-a634-780688c666d7" providerId="ADAL" clId="{52A2F908-2480-44B2-8A62-6D43C2ABED3C}" dt="2019-03-06T06:34:43.004" v="1822" actId="1076"/>
          <ac:spMkLst>
            <pc:docMk/>
            <pc:sldMk cId="3164513121" sldId="416"/>
            <ac:spMk id="4" creationId="{2D33E4C1-4650-42FF-B6CA-CA049C844CF9}"/>
          </ac:spMkLst>
        </pc:spChg>
        <pc:spChg chg="mod">
          <ac:chgData name="Li, Yun" userId="31bf5caf-b949-43cb-a634-780688c666d7" providerId="ADAL" clId="{52A2F908-2480-44B2-8A62-6D43C2ABED3C}" dt="2019-03-06T06:34:43.004" v="1822" actId="1076"/>
          <ac:spMkLst>
            <pc:docMk/>
            <pc:sldMk cId="3164513121" sldId="416"/>
            <ac:spMk id="5" creationId="{00000000-0000-0000-0000-000000000000}"/>
          </ac:spMkLst>
        </pc:spChg>
        <pc:spChg chg="del mod">
          <ac:chgData name="Li, Yun" userId="31bf5caf-b949-43cb-a634-780688c666d7" providerId="ADAL" clId="{52A2F908-2480-44B2-8A62-6D43C2ABED3C}" dt="2019-03-06T06:32:21.334" v="1763" actId="478"/>
          <ac:spMkLst>
            <pc:docMk/>
            <pc:sldMk cId="3164513121" sldId="416"/>
            <ac:spMk id="7" creationId="{00000000-0000-0000-0000-000000000000}"/>
          </ac:spMkLst>
        </pc:spChg>
        <pc:spChg chg="add del mod">
          <ac:chgData name="Li, Yun" userId="31bf5caf-b949-43cb-a634-780688c666d7" providerId="ADAL" clId="{52A2F908-2480-44B2-8A62-6D43C2ABED3C}" dt="2019-03-06T06:35:39.157" v="1836" actId="478"/>
          <ac:spMkLst>
            <pc:docMk/>
            <pc:sldMk cId="3164513121" sldId="416"/>
            <ac:spMk id="9" creationId="{C36600B0-B619-4F27-9A24-B281E8B6AA0C}"/>
          </ac:spMkLst>
        </pc:spChg>
        <pc:spChg chg="add mod">
          <ac:chgData name="Li, Yun" userId="31bf5caf-b949-43cb-a634-780688c666d7" providerId="ADAL" clId="{52A2F908-2480-44B2-8A62-6D43C2ABED3C}" dt="2019-03-06T06:34:43.004" v="1822" actId="1076"/>
          <ac:spMkLst>
            <pc:docMk/>
            <pc:sldMk cId="3164513121" sldId="416"/>
            <ac:spMk id="10" creationId="{085E7788-F767-4B9A-B316-02CE7F34CB5D}"/>
          </ac:spMkLst>
        </pc:spChg>
        <pc:spChg chg="add mod">
          <ac:chgData name="Li, Yun" userId="31bf5caf-b949-43cb-a634-780688c666d7" providerId="ADAL" clId="{52A2F908-2480-44B2-8A62-6D43C2ABED3C}" dt="2019-03-06T06:34:43.004" v="1822" actId="1076"/>
          <ac:spMkLst>
            <pc:docMk/>
            <pc:sldMk cId="3164513121" sldId="416"/>
            <ac:spMk id="11" creationId="{17E45BCA-B8B7-4F6D-B516-60EC3D305CA6}"/>
          </ac:spMkLst>
        </pc:spChg>
        <pc:spChg chg="add mod">
          <ac:chgData name="Li, Yun" userId="31bf5caf-b949-43cb-a634-780688c666d7" providerId="ADAL" clId="{52A2F908-2480-44B2-8A62-6D43C2ABED3C}" dt="2019-03-06T06:34:43.004" v="1822" actId="1076"/>
          <ac:spMkLst>
            <pc:docMk/>
            <pc:sldMk cId="3164513121" sldId="416"/>
            <ac:spMk id="12" creationId="{C5D1819C-B904-42D8-A200-6F96A65EC7D2}"/>
          </ac:spMkLst>
        </pc:spChg>
        <pc:spChg chg="add mod">
          <ac:chgData name="Li, Yun" userId="31bf5caf-b949-43cb-a634-780688c666d7" providerId="ADAL" clId="{52A2F908-2480-44B2-8A62-6D43C2ABED3C}" dt="2019-03-06T06:34:43.004" v="1822" actId="1076"/>
          <ac:spMkLst>
            <pc:docMk/>
            <pc:sldMk cId="3164513121" sldId="416"/>
            <ac:spMk id="13" creationId="{48BCC89D-F6B5-4C09-B55C-42DE3FA330C4}"/>
          </ac:spMkLst>
        </pc:spChg>
        <pc:spChg chg="add mod">
          <ac:chgData name="Li, Yun" userId="31bf5caf-b949-43cb-a634-780688c666d7" providerId="ADAL" clId="{52A2F908-2480-44B2-8A62-6D43C2ABED3C}" dt="2019-03-06T06:36:52.013" v="1935" actId="20577"/>
          <ac:spMkLst>
            <pc:docMk/>
            <pc:sldMk cId="3164513121" sldId="416"/>
            <ac:spMk id="14" creationId="{C6FCD941-8A3F-4BA4-A2F6-96460E6AFCA4}"/>
          </ac:spMkLst>
        </pc:spChg>
      </pc:sldChg>
      <pc:sldChg chg="modSp">
        <pc:chgData name="Li, Yun" userId="31bf5caf-b949-43cb-a634-780688c666d7" providerId="ADAL" clId="{52A2F908-2480-44B2-8A62-6D43C2ABED3C}" dt="2019-03-06T06:27:19.462" v="1736" actId="20577"/>
        <pc:sldMkLst>
          <pc:docMk/>
          <pc:sldMk cId="2322169634" sldId="419"/>
        </pc:sldMkLst>
        <pc:spChg chg="mod">
          <ac:chgData name="Li, Yun" userId="31bf5caf-b949-43cb-a634-780688c666d7" providerId="ADAL" clId="{52A2F908-2480-44B2-8A62-6D43C2ABED3C}" dt="2019-03-06T06:27:19.462" v="1736" actId="20577"/>
          <ac:spMkLst>
            <pc:docMk/>
            <pc:sldMk cId="2322169634" sldId="419"/>
            <ac:spMk id="6" creationId="{3443975A-A7CE-4AF2-A254-ED777C004AA4}"/>
          </ac:spMkLst>
        </pc:spChg>
      </pc:sldChg>
      <pc:sldChg chg="del">
        <pc:chgData name="Li, Yun" userId="31bf5caf-b949-43cb-a634-780688c666d7" providerId="ADAL" clId="{52A2F908-2480-44B2-8A62-6D43C2ABED3C}" dt="2019-03-06T07:09:16.351" v="3158" actId="2696"/>
        <pc:sldMkLst>
          <pc:docMk/>
          <pc:sldMk cId="1746976748" sldId="420"/>
        </pc:sldMkLst>
      </pc:sldChg>
      <pc:sldChg chg="addSp delSp modSp add del ord modAnim">
        <pc:chgData name="Li, Yun" userId="31bf5caf-b949-43cb-a634-780688c666d7" providerId="ADAL" clId="{52A2F908-2480-44B2-8A62-6D43C2ABED3C}" dt="2019-03-06T06:00:38.288" v="890" actId="2696"/>
        <pc:sldMkLst>
          <pc:docMk/>
          <pc:sldMk cId="3357137074" sldId="421"/>
        </pc:sldMkLst>
        <pc:spChg chg="del">
          <ac:chgData name="Li, Yun" userId="31bf5caf-b949-43cb-a634-780688c666d7" providerId="ADAL" clId="{52A2F908-2480-44B2-8A62-6D43C2ABED3C}" dt="2019-03-06T05:53:54.423" v="696" actId="478"/>
          <ac:spMkLst>
            <pc:docMk/>
            <pc:sldMk cId="3357137074" sldId="421"/>
            <ac:spMk id="7" creationId="{5F84E566-8A37-4DE2-988E-6465BA03DD6D}"/>
          </ac:spMkLst>
        </pc:spChg>
        <pc:spChg chg="add mod">
          <ac:chgData name="Li, Yun" userId="31bf5caf-b949-43cb-a634-780688c666d7" providerId="ADAL" clId="{52A2F908-2480-44B2-8A62-6D43C2ABED3C}" dt="2019-03-06T06:00:13.031" v="888" actId="20577"/>
          <ac:spMkLst>
            <pc:docMk/>
            <pc:sldMk cId="3357137074" sldId="421"/>
            <ac:spMk id="30" creationId="{79FC8AB5-9749-47A0-8182-3FFAAC231E0B}"/>
          </ac:spMkLst>
        </pc:spChg>
        <pc:spChg chg="del">
          <ac:chgData name="Li, Yun" userId="31bf5caf-b949-43cb-a634-780688c666d7" providerId="ADAL" clId="{52A2F908-2480-44B2-8A62-6D43C2ABED3C}" dt="2019-03-06T05:53:57.192" v="697" actId="478"/>
          <ac:spMkLst>
            <pc:docMk/>
            <pc:sldMk cId="3357137074" sldId="421"/>
            <ac:spMk id="68" creationId="{B43CFC0F-B9C5-4DDD-BD35-C6C666E340B2}"/>
          </ac:spMkLst>
        </pc:spChg>
      </pc:sldChg>
      <pc:sldChg chg="modSp add del">
        <pc:chgData name="Li, Yun" userId="31bf5caf-b949-43cb-a634-780688c666d7" providerId="ADAL" clId="{52A2F908-2480-44B2-8A62-6D43C2ABED3C}" dt="2019-03-06T06:06:54.666" v="1060" actId="2696"/>
        <pc:sldMkLst>
          <pc:docMk/>
          <pc:sldMk cId="875365836" sldId="422"/>
        </pc:sldMkLst>
        <pc:spChg chg="mod">
          <ac:chgData name="Li, Yun" userId="31bf5caf-b949-43cb-a634-780688c666d7" providerId="ADAL" clId="{52A2F908-2480-44B2-8A62-6D43C2ABED3C}" dt="2019-03-06T05:55:50.086" v="840" actId="1076"/>
          <ac:spMkLst>
            <pc:docMk/>
            <pc:sldMk cId="875365836" sldId="422"/>
            <ac:spMk id="7" creationId="{5F84E566-8A37-4DE2-988E-6465BA03DD6D}"/>
          </ac:spMkLst>
        </pc:spChg>
        <pc:spChg chg="mod">
          <ac:chgData name="Li, Yun" userId="31bf5caf-b949-43cb-a634-780688c666d7" providerId="ADAL" clId="{52A2F908-2480-44B2-8A62-6D43C2ABED3C}" dt="2019-03-06T05:56:02.094" v="841" actId="1076"/>
          <ac:spMkLst>
            <pc:docMk/>
            <pc:sldMk cId="875365836" sldId="422"/>
            <ac:spMk id="68" creationId="{B43CFC0F-B9C5-4DDD-BD35-C6C666E340B2}"/>
          </ac:spMkLst>
        </pc:spChg>
      </pc:sldChg>
      <pc:sldChg chg="addSp delSp modSp add del modAnim">
        <pc:chgData name="Li, Yun" userId="31bf5caf-b949-43cb-a634-780688c666d7" providerId="ADAL" clId="{52A2F908-2480-44B2-8A62-6D43C2ABED3C}" dt="2019-03-06T06:11:19.821" v="1111" actId="1076"/>
        <pc:sldMkLst>
          <pc:docMk/>
          <pc:sldMk cId="1252720141" sldId="423"/>
        </pc:sldMkLst>
        <pc:spChg chg="del">
          <ac:chgData name="Li, Yun" userId="31bf5caf-b949-43cb-a634-780688c666d7" providerId="ADAL" clId="{52A2F908-2480-44B2-8A62-6D43C2ABED3C}" dt="2019-03-06T06:07:03.045" v="1063" actId="478"/>
          <ac:spMkLst>
            <pc:docMk/>
            <pc:sldMk cId="1252720141" sldId="423"/>
            <ac:spMk id="7" creationId="{5F84E566-8A37-4DE2-988E-6465BA03DD6D}"/>
          </ac:spMkLst>
        </pc:spChg>
        <pc:spChg chg="mod">
          <ac:chgData name="Li, Yun" userId="31bf5caf-b949-43cb-a634-780688c666d7" providerId="ADAL" clId="{52A2F908-2480-44B2-8A62-6D43C2ABED3C}" dt="2019-03-06T06:07:27.142" v="1069" actId="207"/>
          <ac:spMkLst>
            <pc:docMk/>
            <pc:sldMk cId="1252720141" sldId="423"/>
            <ac:spMk id="12" creationId="{27D20027-F1C4-43C4-B35F-9EE17CB5D4C1}"/>
          </ac:spMkLst>
        </pc:spChg>
        <pc:spChg chg="mod">
          <ac:chgData name="Li, Yun" userId="31bf5caf-b949-43cb-a634-780688c666d7" providerId="ADAL" clId="{52A2F908-2480-44B2-8A62-6D43C2ABED3C}" dt="2019-03-06T06:02:45.448" v="921" actId="1076"/>
          <ac:spMkLst>
            <pc:docMk/>
            <pc:sldMk cId="1252720141" sldId="423"/>
            <ac:spMk id="13" creationId="{C96F2283-E4D5-4A8F-B980-9ADC783E1C82}"/>
          </ac:spMkLst>
        </pc:spChg>
        <pc:spChg chg="mod">
          <ac:chgData name="Li, Yun" userId="31bf5caf-b949-43cb-a634-780688c666d7" providerId="ADAL" clId="{52A2F908-2480-44B2-8A62-6D43C2ABED3C}" dt="2019-03-06T06:02:45.448" v="921" actId="1076"/>
          <ac:spMkLst>
            <pc:docMk/>
            <pc:sldMk cId="1252720141" sldId="423"/>
            <ac:spMk id="14" creationId="{D098F674-316B-424A-8695-6F81940E0BF6}"/>
          </ac:spMkLst>
        </pc:spChg>
        <pc:spChg chg="mod">
          <ac:chgData name="Li, Yun" userId="31bf5caf-b949-43cb-a634-780688c666d7" providerId="ADAL" clId="{52A2F908-2480-44B2-8A62-6D43C2ABED3C}" dt="2019-03-06T06:02:45.448" v="921" actId="1076"/>
          <ac:spMkLst>
            <pc:docMk/>
            <pc:sldMk cId="1252720141" sldId="423"/>
            <ac:spMk id="15" creationId="{8C4DA8A0-DBC8-4C26-B67B-2CC04023FB9F}"/>
          </ac:spMkLst>
        </pc:spChg>
        <pc:spChg chg="mod">
          <ac:chgData name="Li, Yun" userId="31bf5caf-b949-43cb-a634-780688c666d7" providerId="ADAL" clId="{52A2F908-2480-44B2-8A62-6D43C2ABED3C}" dt="2019-03-06T06:02:45.448" v="921" actId="1076"/>
          <ac:spMkLst>
            <pc:docMk/>
            <pc:sldMk cId="1252720141" sldId="423"/>
            <ac:spMk id="16" creationId="{67B1D6ED-7A0D-4B51-9E2A-610D6F1168DA}"/>
          </ac:spMkLst>
        </pc:spChg>
        <pc:spChg chg="mod">
          <ac:chgData name="Li, Yun" userId="31bf5caf-b949-43cb-a634-780688c666d7" providerId="ADAL" clId="{52A2F908-2480-44B2-8A62-6D43C2ABED3C}" dt="2019-03-06T06:07:14.507" v="1067" actId="207"/>
          <ac:spMkLst>
            <pc:docMk/>
            <pc:sldMk cId="1252720141" sldId="423"/>
            <ac:spMk id="54" creationId="{0649FF33-8FB4-4BAB-9182-2946EAF45233}"/>
          </ac:spMkLst>
        </pc:spChg>
        <pc:spChg chg="mod">
          <ac:chgData name="Li, Yun" userId="31bf5caf-b949-43cb-a634-780688c666d7" providerId="ADAL" clId="{52A2F908-2480-44B2-8A62-6D43C2ABED3C}" dt="2019-03-06T06:02:45.448" v="921" actId="1076"/>
          <ac:spMkLst>
            <pc:docMk/>
            <pc:sldMk cId="1252720141" sldId="423"/>
            <ac:spMk id="55" creationId="{32E5CD89-1D6A-4A23-8C3D-A9817E50C5C8}"/>
          </ac:spMkLst>
        </pc:spChg>
        <pc:spChg chg="mod">
          <ac:chgData name="Li, Yun" userId="31bf5caf-b949-43cb-a634-780688c666d7" providerId="ADAL" clId="{52A2F908-2480-44B2-8A62-6D43C2ABED3C}" dt="2019-03-06T06:07:14.507" v="1067" actId="207"/>
          <ac:spMkLst>
            <pc:docMk/>
            <pc:sldMk cId="1252720141" sldId="423"/>
            <ac:spMk id="61" creationId="{422727D6-1745-42D9-8B85-CF3E0A5F7313}"/>
          </ac:spMkLst>
        </pc:spChg>
        <pc:spChg chg="mod">
          <ac:chgData name="Li, Yun" userId="31bf5caf-b949-43cb-a634-780688c666d7" providerId="ADAL" clId="{52A2F908-2480-44B2-8A62-6D43C2ABED3C}" dt="2019-03-06T06:02:45.448" v="921" actId="1076"/>
          <ac:spMkLst>
            <pc:docMk/>
            <pc:sldMk cId="1252720141" sldId="423"/>
            <ac:spMk id="62" creationId="{D74D7624-35D0-45D2-B4C4-521C137D9EFF}"/>
          </ac:spMkLst>
        </pc:spChg>
        <pc:spChg chg="mod">
          <ac:chgData name="Li, Yun" userId="31bf5caf-b949-43cb-a634-780688c666d7" providerId="ADAL" clId="{52A2F908-2480-44B2-8A62-6D43C2ABED3C}" dt="2019-03-06T06:02:45.448" v="921" actId="1076"/>
          <ac:spMkLst>
            <pc:docMk/>
            <pc:sldMk cId="1252720141" sldId="423"/>
            <ac:spMk id="63" creationId="{87B78C93-F84B-44EA-8D14-83B088802FE4}"/>
          </ac:spMkLst>
        </pc:spChg>
        <pc:spChg chg="mod">
          <ac:chgData name="Li, Yun" userId="31bf5caf-b949-43cb-a634-780688c666d7" providerId="ADAL" clId="{52A2F908-2480-44B2-8A62-6D43C2ABED3C}" dt="2019-03-06T06:02:45.448" v="921" actId="1076"/>
          <ac:spMkLst>
            <pc:docMk/>
            <pc:sldMk cId="1252720141" sldId="423"/>
            <ac:spMk id="64" creationId="{96D694FA-F987-450A-A794-108C67A45928}"/>
          </ac:spMkLst>
        </pc:spChg>
        <pc:spChg chg="mod">
          <ac:chgData name="Li, Yun" userId="31bf5caf-b949-43cb-a634-780688c666d7" providerId="ADAL" clId="{52A2F908-2480-44B2-8A62-6D43C2ABED3C}" dt="2019-03-06T06:02:45.448" v="921" actId="1076"/>
          <ac:spMkLst>
            <pc:docMk/>
            <pc:sldMk cId="1252720141" sldId="423"/>
            <ac:spMk id="65" creationId="{8B340E81-9435-4199-90ED-5A7B19F6F358}"/>
          </ac:spMkLst>
        </pc:spChg>
        <pc:spChg chg="add del mod">
          <ac:chgData name="Li, Yun" userId="31bf5caf-b949-43cb-a634-780688c666d7" providerId="ADAL" clId="{52A2F908-2480-44B2-8A62-6D43C2ABED3C}" dt="2019-03-06T06:11:08.054" v="1097" actId="1076"/>
          <ac:spMkLst>
            <pc:docMk/>
            <pc:sldMk cId="1252720141" sldId="423"/>
            <ac:spMk id="66" creationId="{BC3D9C0C-F19C-49FD-A9EF-830CEFD65831}"/>
          </ac:spMkLst>
        </pc:spChg>
        <pc:spChg chg="mod">
          <ac:chgData name="Li, Yun" userId="31bf5caf-b949-43cb-a634-780688c666d7" providerId="ADAL" clId="{52A2F908-2480-44B2-8A62-6D43C2ABED3C}" dt="2019-03-06T06:11:19.821" v="1111" actId="1076"/>
          <ac:spMkLst>
            <pc:docMk/>
            <pc:sldMk cId="1252720141" sldId="423"/>
            <ac:spMk id="67" creationId="{56514B70-8725-4C09-A3A8-43F6C1B66C5D}"/>
          </ac:spMkLst>
        </pc:spChg>
        <pc:spChg chg="del mod">
          <ac:chgData name="Li, Yun" userId="31bf5caf-b949-43cb-a634-780688c666d7" providerId="ADAL" clId="{52A2F908-2480-44B2-8A62-6D43C2ABED3C}" dt="2019-03-06T06:07:04.598" v="1064" actId="478"/>
          <ac:spMkLst>
            <pc:docMk/>
            <pc:sldMk cId="1252720141" sldId="423"/>
            <ac:spMk id="68" creationId="{B43CFC0F-B9C5-4DDD-BD35-C6C666E340B2}"/>
          </ac:spMkLst>
        </pc:spChg>
        <pc:spChg chg="mod">
          <ac:chgData name="Li, Yun" userId="31bf5caf-b949-43cb-a634-780688c666d7" providerId="ADAL" clId="{52A2F908-2480-44B2-8A62-6D43C2ABED3C}" dt="2019-03-06T06:03:15.022" v="931" actId="1076"/>
          <ac:spMkLst>
            <pc:docMk/>
            <pc:sldMk cId="1252720141" sldId="423"/>
            <ac:spMk id="74" creationId="{2847DB2A-20E4-42DF-AAF9-7CE8608AA331}"/>
          </ac:spMkLst>
        </pc:spChg>
        <pc:cxnChg chg="mod">
          <ac:chgData name="Li, Yun" userId="31bf5caf-b949-43cb-a634-780688c666d7" providerId="ADAL" clId="{52A2F908-2480-44B2-8A62-6D43C2ABED3C}" dt="2019-03-06T06:07:22.615" v="1068" actId="692"/>
          <ac:cxnSpMkLst>
            <pc:docMk/>
            <pc:sldMk cId="1252720141" sldId="423"/>
            <ac:cxnSpMk id="18" creationId="{E39C28A6-662C-45F2-B1CD-227B31F356C9}"/>
          </ac:cxnSpMkLst>
        </pc:cxnChg>
        <pc:cxnChg chg="mod">
          <ac:chgData name="Li, Yun" userId="31bf5caf-b949-43cb-a634-780688c666d7" providerId="ADAL" clId="{52A2F908-2480-44B2-8A62-6D43C2ABED3C}" dt="2019-03-06T06:07:22.615" v="1068" actId="692"/>
          <ac:cxnSpMkLst>
            <pc:docMk/>
            <pc:sldMk cId="1252720141" sldId="423"/>
            <ac:cxnSpMk id="19" creationId="{6A2D629F-7545-4A5E-955D-42B8A6AFB6F1}"/>
          </ac:cxnSpMkLst>
        </pc:cxnChg>
        <pc:cxnChg chg="mod">
          <ac:chgData name="Li, Yun" userId="31bf5caf-b949-43cb-a634-780688c666d7" providerId="ADAL" clId="{52A2F908-2480-44B2-8A62-6D43C2ABED3C}" dt="2019-03-06T06:07:22.615" v="1068" actId="692"/>
          <ac:cxnSpMkLst>
            <pc:docMk/>
            <pc:sldMk cId="1252720141" sldId="423"/>
            <ac:cxnSpMk id="22" creationId="{FA98EBFF-A1FB-4B08-AFDC-88BB62EFDC78}"/>
          </ac:cxnSpMkLst>
        </pc:cxnChg>
        <pc:cxnChg chg="mod">
          <ac:chgData name="Li, Yun" userId="31bf5caf-b949-43cb-a634-780688c666d7" providerId="ADAL" clId="{52A2F908-2480-44B2-8A62-6D43C2ABED3C}" dt="2019-03-06T06:02:45.448" v="921" actId="1076"/>
          <ac:cxnSpMkLst>
            <pc:docMk/>
            <pc:sldMk cId="1252720141" sldId="423"/>
            <ac:cxnSpMk id="25" creationId="{B7537EBB-2A21-4E6C-983B-94C2B4A7ED83}"/>
          </ac:cxnSpMkLst>
        </pc:cxnChg>
        <pc:cxnChg chg="mod">
          <ac:chgData name="Li, Yun" userId="31bf5caf-b949-43cb-a634-780688c666d7" providerId="ADAL" clId="{52A2F908-2480-44B2-8A62-6D43C2ABED3C}" dt="2019-03-06T06:02:45.448" v="921" actId="1076"/>
          <ac:cxnSpMkLst>
            <pc:docMk/>
            <pc:sldMk cId="1252720141" sldId="423"/>
            <ac:cxnSpMk id="29" creationId="{629A19B7-7D13-4F88-A234-FF1E444524BA}"/>
          </ac:cxnSpMkLst>
        </pc:cxnChg>
        <pc:cxnChg chg="mod">
          <ac:chgData name="Li, Yun" userId="31bf5caf-b949-43cb-a634-780688c666d7" providerId="ADAL" clId="{52A2F908-2480-44B2-8A62-6D43C2ABED3C}" dt="2019-03-06T06:02:45.448" v="921" actId="1076"/>
          <ac:cxnSpMkLst>
            <pc:docMk/>
            <pc:sldMk cId="1252720141" sldId="423"/>
            <ac:cxnSpMk id="35" creationId="{18FC8E24-ACC5-4E4F-8F6A-A3A141A34C69}"/>
          </ac:cxnSpMkLst>
        </pc:cxnChg>
        <pc:cxnChg chg="mod">
          <ac:chgData name="Li, Yun" userId="31bf5caf-b949-43cb-a634-780688c666d7" providerId="ADAL" clId="{52A2F908-2480-44B2-8A62-6D43C2ABED3C}" dt="2019-03-06T06:02:45.448" v="921" actId="1076"/>
          <ac:cxnSpMkLst>
            <pc:docMk/>
            <pc:sldMk cId="1252720141" sldId="423"/>
            <ac:cxnSpMk id="38" creationId="{2414694F-B019-40A9-B424-7B854AC9EAE2}"/>
          </ac:cxnSpMkLst>
        </pc:cxnChg>
        <pc:cxnChg chg="mod">
          <ac:chgData name="Li, Yun" userId="31bf5caf-b949-43cb-a634-780688c666d7" providerId="ADAL" clId="{52A2F908-2480-44B2-8A62-6D43C2ABED3C}" dt="2019-03-06T06:02:45.448" v="921" actId="1076"/>
          <ac:cxnSpMkLst>
            <pc:docMk/>
            <pc:sldMk cId="1252720141" sldId="423"/>
            <ac:cxnSpMk id="48" creationId="{C4CA5FFE-BEDE-4293-AA98-CDD87C5E3FE6}"/>
          </ac:cxnSpMkLst>
        </pc:cxnChg>
        <pc:cxnChg chg="mod">
          <ac:chgData name="Li, Yun" userId="31bf5caf-b949-43cb-a634-780688c666d7" providerId="ADAL" clId="{52A2F908-2480-44B2-8A62-6D43C2ABED3C}" dt="2019-03-06T06:02:45.448" v="921" actId="1076"/>
          <ac:cxnSpMkLst>
            <pc:docMk/>
            <pc:sldMk cId="1252720141" sldId="423"/>
            <ac:cxnSpMk id="51" creationId="{D1F226B9-C2D3-4628-9CA1-3F09794E9B73}"/>
          </ac:cxnSpMkLst>
        </pc:cxnChg>
      </pc:sldChg>
      <pc:sldChg chg="addSp delSp modSp add modAnim">
        <pc:chgData name="Li, Yun" userId="31bf5caf-b949-43cb-a634-780688c666d7" providerId="ADAL" clId="{52A2F908-2480-44B2-8A62-6D43C2ABED3C}" dt="2019-03-06T06:11:56.144" v="1130" actId="207"/>
        <pc:sldMkLst>
          <pc:docMk/>
          <pc:sldMk cId="1255457866" sldId="424"/>
        </pc:sldMkLst>
        <pc:spChg chg="add">
          <ac:chgData name="Li, Yun" userId="31bf5caf-b949-43cb-a634-780688c666d7" providerId="ADAL" clId="{52A2F908-2480-44B2-8A62-6D43C2ABED3C}" dt="2019-03-06T06:11:36.685" v="1127"/>
          <ac:spMkLst>
            <pc:docMk/>
            <pc:sldMk cId="1255457866" sldId="424"/>
            <ac:spMk id="30" creationId="{D1C75985-956F-4890-B98B-FE1783AEF098}"/>
          </ac:spMkLst>
        </pc:spChg>
        <pc:spChg chg="add mod">
          <ac:chgData name="Li, Yun" userId="31bf5caf-b949-43cb-a634-780688c666d7" providerId="ADAL" clId="{52A2F908-2480-44B2-8A62-6D43C2ABED3C}" dt="2019-03-06T06:11:56.144" v="1130" actId="207"/>
          <ac:spMkLst>
            <pc:docMk/>
            <pc:sldMk cId="1255457866" sldId="424"/>
            <ac:spMk id="31" creationId="{6DFE60A7-E51F-4D61-8428-D24FC48252F5}"/>
          </ac:spMkLst>
        </pc:spChg>
        <pc:spChg chg="del mod">
          <ac:chgData name="Li, Yun" userId="31bf5caf-b949-43cb-a634-780688c666d7" providerId="ADAL" clId="{52A2F908-2480-44B2-8A62-6D43C2ABED3C}" dt="2019-03-06T06:11:38.935" v="1128" actId="478"/>
          <ac:spMkLst>
            <pc:docMk/>
            <pc:sldMk cId="1255457866" sldId="424"/>
            <ac:spMk id="66" creationId="{BC3D9C0C-F19C-49FD-A9EF-830CEFD65831}"/>
          </ac:spMkLst>
        </pc:spChg>
        <pc:spChg chg="del">
          <ac:chgData name="Li, Yun" userId="31bf5caf-b949-43cb-a634-780688c666d7" providerId="ADAL" clId="{52A2F908-2480-44B2-8A62-6D43C2ABED3C}" dt="2019-03-06T06:11:36.406" v="1126" actId="478"/>
          <ac:spMkLst>
            <pc:docMk/>
            <pc:sldMk cId="1255457866" sldId="424"/>
            <ac:spMk id="67" creationId="{56514B70-8725-4C09-A3A8-43F6C1B66C5D}"/>
          </ac:spMkLst>
        </pc:spChg>
        <pc:spChg chg="del">
          <ac:chgData name="Li, Yun" userId="31bf5caf-b949-43cb-a634-780688c666d7" providerId="ADAL" clId="{52A2F908-2480-44B2-8A62-6D43C2ABED3C}" dt="2019-03-06T06:07:31.413" v="1070" actId="478"/>
          <ac:spMkLst>
            <pc:docMk/>
            <pc:sldMk cId="1255457866" sldId="424"/>
            <ac:spMk id="68" creationId="{B43CFC0F-B9C5-4DDD-BD35-C6C666E340B2}"/>
          </ac:spMkLst>
        </pc:spChg>
      </pc:sldChg>
      <pc:sldChg chg="add del">
        <pc:chgData name="Li, Yun" userId="31bf5caf-b949-43cb-a634-780688c666d7" providerId="ADAL" clId="{52A2F908-2480-44B2-8A62-6D43C2ABED3C}" dt="2019-03-06T06:06:51.484" v="1059" actId="2696"/>
        <pc:sldMkLst>
          <pc:docMk/>
          <pc:sldMk cId="1502951558" sldId="424"/>
        </pc:sldMkLst>
      </pc:sldChg>
      <pc:sldChg chg="addSp delSp modSp add modAnim">
        <pc:chgData name="Li, Yun" userId="31bf5caf-b949-43cb-a634-780688c666d7" providerId="ADAL" clId="{52A2F908-2480-44B2-8A62-6D43C2ABED3C}" dt="2019-03-06T06:12:14.024" v="1135" actId="207"/>
        <pc:sldMkLst>
          <pc:docMk/>
          <pc:sldMk cId="286891565" sldId="425"/>
        </pc:sldMkLst>
        <pc:spChg chg="mod">
          <ac:chgData name="Li, Yun" userId="31bf5caf-b949-43cb-a634-780688c666d7" providerId="ADAL" clId="{52A2F908-2480-44B2-8A62-6D43C2ABED3C}" dt="2019-03-06T06:07:52.905" v="1073" actId="207"/>
          <ac:spMkLst>
            <pc:docMk/>
            <pc:sldMk cId="286891565" sldId="425"/>
            <ac:spMk id="12" creationId="{27D20027-F1C4-43C4-B35F-9EE17CB5D4C1}"/>
          </ac:spMkLst>
        </pc:spChg>
        <pc:spChg chg="mod">
          <ac:chgData name="Li, Yun" userId="31bf5caf-b949-43cb-a634-780688c666d7" providerId="ADAL" clId="{52A2F908-2480-44B2-8A62-6D43C2ABED3C}" dt="2019-03-06T06:08:05.191" v="1076" actId="207"/>
          <ac:spMkLst>
            <pc:docMk/>
            <pc:sldMk cId="286891565" sldId="425"/>
            <ac:spMk id="14" creationId="{D098F674-316B-424A-8695-6F81940E0BF6}"/>
          </ac:spMkLst>
        </pc:spChg>
        <pc:spChg chg="add">
          <ac:chgData name="Li, Yun" userId="31bf5caf-b949-43cb-a634-780688c666d7" providerId="ADAL" clId="{52A2F908-2480-44B2-8A62-6D43C2ABED3C}" dt="2019-03-06T06:12:04.302" v="1133"/>
          <ac:spMkLst>
            <pc:docMk/>
            <pc:sldMk cId="286891565" sldId="425"/>
            <ac:spMk id="30" creationId="{932DA5C3-5132-4BF5-AE8C-DF88A2350E42}"/>
          </ac:spMkLst>
        </pc:spChg>
        <pc:spChg chg="add mod">
          <ac:chgData name="Li, Yun" userId="31bf5caf-b949-43cb-a634-780688c666d7" providerId="ADAL" clId="{52A2F908-2480-44B2-8A62-6D43C2ABED3C}" dt="2019-03-06T06:12:14.024" v="1135" actId="207"/>
          <ac:spMkLst>
            <pc:docMk/>
            <pc:sldMk cId="286891565" sldId="425"/>
            <ac:spMk id="31" creationId="{694A6A54-4C2D-4C09-91A1-1F0E711285D2}"/>
          </ac:spMkLst>
        </pc:spChg>
        <pc:spChg chg="del mod">
          <ac:chgData name="Li, Yun" userId="31bf5caf-b949-43cb-a634-780688c666d7" providerId="ADAL" clId="{52A2F908-2480-44B2-8A62-6D43C2ABED3C}" dt="2019-03-06T06:12:03.254" v="1132" actId="478"/>
          <ac:spMkLst>
            <pc:docMk/>
            <pc:sldMk cId="286891565" sldId="425"/>
            <ac:spMk id="66" creationId="{BC3D9C0C-F19C-49FD-A9EF-830CEFD65831}"/>
          </ac:spMkLst>
        </pc:spChg>
        <pc:spChg chg="del mod">
          <ac:chgData name="Li, Yun" userId="31bf5caf-b949-43cb-a634-780688c666d7" providerId="ADAL" clId="{52A2F908-2480-44B2-8A62-6D43C2ABED3C}" dt="2019-03-06T06:12:02.008" v="1131" actId="478"/>
          <ac:spMkLst>
            <pc:docMk/>
            <pc:sldMk cId="286891565" sldId="425"/>
            <ac:spMk id="67" creationId="{56514B70-8725-4C09-A3A8-43F6C1B66C5D}"/>
          </ac:spMkLst>
        </pc:spChg>
        <pc:cxnChg chg="mod">
          <ac:chgData name="Li, Yun" userId="31bf5caf-b949-43cb-a634-780688c666d7" providerId="ADAL" clId="{52A2F908-2480-44B2-8A62-6D43C2ABED3C}" dt="2019-03-06T06:08:08.863" v="1077" actId="692"/>
          <ac:cxnSpMkLst>
            <pc:docMk/>
            <pc:sldMk cId="286891565" sldId="425"/>
            <ac:cxnSpMk id="18" creationId="{E39C28A6-662C-45F2-B1CD-227B31F356C9}"/>
          </ac:cxnSpMkLst>
        </pc:cxnChg>
        <pc:cxnChg chg="mod">
          <ac:chgData name="Li, Yun" userId="31bf5caf-b949-43cb-a634-780688c666d7" providerId="ADAL" clId="{52A2F908-2480-44B2-8A62-6D43C2ABED3C}" dt="2019-03-06T06:07:42.747" v="1071" actId="108"/>
          <ac:cxnSpMkLst>
            <pc:docMk/>
            <pc:sldMk cId="286891565" sldId="425"/>
            <ac:cxnSpMk id="48" creationId="{C4CA5FFE-BEDE-4293-AA98-CDD87C5E3FE6}"/>
          </ac:cxnSpMkLst>
        </pc:cxnChg>
      </pc:sldChg>
      <pc:sldChg chg="add del">
        <pc:chgData name="Li, Yun" userId="31bf5caf-b949-43cb-a634-780688c666d7" providerId="ADAL" clId="{52A2F908-2480-44B2-8A62-6D43C2ABED3C}" dt="2019-03-06T06:06:44.317" v="1057"/>
        <pc:sldMkLst>
          <pc:docMk/>
          <pc:sldMk cId="3185111005" sldId="425"/>
        </pc:sldMkLst>
      </pc:sldChg>
      <pc:sldChg chg="add">
        <pc:chgData name="Li, Yun" userId="31bf5caf-b949-43cb-a634-780688c666d7" providerId="ADAL" clId="{52A2F908-2480-44B2-8A62-6D43C2ABED3C}" dt="2019-03-06T06:31:54.159" v="1752"/>
        <pc:sldMkLst>
          <pc:docMk/>
          <pc:sldMk cId="2902919052" sldId="426"/>
        </pc:sldMkLst>
      </pc:sldChg>
      <pc:sldChg chg="delSp modSp add">
        <pc:chgData name="Li, Yun" userId="31bf5caf-b949-43cb-a634-780688c666d7" providerId="ADAL" clId="{52A2F908-2480-44B2-8A62-6D43C2ABED3C}" dt="2019-03-06T07:21:09.633" v="3438" actId="478"/>
        <pc:sldMkLst>
          <pc:docMk/>
          <pc:sldMk cId="3765328872" sldId="427"/>
        </pc:sldMkLst>
        <pc:spChg chg="mod">
          <ac:chgData name="Li, Yun" userId="31bf5caf-b949-43cb-a634-780688c666d7" providerId="ADAL" clId="{52A2F908-2480-44B2-8A62-6D43C2ABED3C}" dt="2019-03-06T07:19:38.802" v="3328" actId="20577"/>
          <ac:spMkLst>
            <pc:docMk/>
            <pc:sldMk cId="3765328872" sldId="427"/>
            <ac:spMk id="6" creationId="{133B97AA-861F-4EA1-9097-B893FC32D9AA}"/>
          </ac:spMkLst>
        </pc:spChg>
        <pc:spChg chg="mod">
          <ac:chgData name="Li, Yun" userId="31bf5caf-b949-43cb-a634-780688c666d7" providerId="ADAL" clId="{52A2F908-2480-44B2-8A62-6D43C2ABED3C}" dt="2019-03-06T07:20:53.409" v="3437" actId="20577"/>
          <ac:spMkLst>
            <pc:docMk/>
            <pc:sldMk cId="3765328872" sldId="427"/>
            <ac:spMk id="10" creationId="{8D5C479D-B343-41F3-9B7F-44BE271FA374}"/>
          </ac:spMkLst>
        </pc:spChg>
        <pc:picChg chg="del">
          <ac:chgData name="Li, Yun" userId="31bf5caf-b949-43cb-a634-780688c666d7" providerId="ADAL" clId="{52A2F908-2480-44B2-8A62-6D43C2ABED3C}" dt="2019-03-06T07:21:09.633" v="3438" actId="478"/>
          <ac:picMkLst>
            <pc:docMk/>
            <pc:sldMk cId="3765328872" sldId="427"/>
            <ac:picMk id="11" creationId="{A825BD73-0F84-432B-9215-B263A3DAE259}"/>
          </ac:picMkLst>
        </pc:picChg>
      </pc:sldChg>
    </pc:docChg>
  </pc:docChgLst>
  <pc:docChgLst>
    <pc:chgData name="Yun Li" userId="31bf5caf-b949-43cb-a634-780688c666d7" providerId="ADAL" clId="{ED8C3A83-6409-4FFF-9396-2BADC955E916}"/>
    <pc:docChg chg="undo redo custSel delSld modSld sldOrd">
      <pc:chgData name="Yun Li" userId="31bf5caf-b949-43cb-a634-780688c666d7" providerId="ADAL" clId="{ED8C3A83-6409-4FFF-9396-2BADC955E916}" dt="2019-03-07T01:26:40.847" v="2167" actId="1076"/>
      <pc:docMkLst>
        <pc:docMk/>
      </pc:docMkLst>
      <pc:sldChg chg="modSp">
        <pc:chgData name="Yun Li" userId="31bf5caf-b949-43cb-a634-780688c666d7" providerId="ADAL" clId="{ED8C3A83-6409-4FFF-9396-2BADC955E916}" dt="2019-03-07T01:04:46.484" v="1391" actId="1076"/>
        <pc:sldMkLst>
          <pc:docMk/>
          <pc:sldMk cId="498953429" sldId="262"/>
        </pc:sldMkLst>
        <pc:spChg chg="mod">
          <ac:chgData name="Yun Li" userId="31bf5caf-b949-43cb-a634-780688c666d7" providerId="ADAL" clId="{ED8C3A83-6409-4FFF-9396-2BADC955E916}" dt="2019-03-07T01:04:00.170" v="1377" actId="948"/>
          <ac:spMkLst>
            <pc:docMk/>
            <pc:sldMk cId="498953429" sldId="262"/>
            <ac:spMk id="46" creationId="{7F36F8A9-7AA1-45DF-97B6-841B4B11611B}"/>
          </ac:spMkLst>
        </pc:spChg>
        <pc:spChg chg="mod">
          <ac:chgData name="Yun Li" userId="31bf5caf-b949-43cb-a634-780688c666d7" providerId="ADAL" clId="{ED8C3A83-6409-4FFF-9396-2BADC955E916}" dt="2019-03-07T01:04:44.304" v="1390" actId="1076"/>
          <ac:spMkLst>
            <pc:docMk/>
            <pc:sldMk cId="498953429" sldId="262"/>
            <ac:spMk id="54" creationId="{A4118EFB-D925-40A5-BF26-BB367718C6E3}"/>
          </ac:spMkLst>
        </pc:spChg>
        <pc:grpChg chg="mod">
          <ac:chgData name="Yun Li" userId="31bf5caf-b949-43cb-a634-780688c666d7" providerId="ADAL" clId="{ED8C3A83-6409-4FFF-9396-2BADC955E916}" dt="2019-03-07T01:03:51.224" v="1375" actId="1076"/>
          <ac:grpSpMkLst>
            <pc:docMk/>
            <pc:sldMk cId="498953429" sldId="262"/>
            <ac:grpSpMk id="48" creationId="{60607CD0-526F-462C-B0C7-6CCD6D097E7F}"/>
          </ac:grpSpMkLst>
        </pc:grpChg>
        <pc:picChg chg="mod modCrop">
          <ac:chgData name="Yun Li" userId="31bf5caf-b949-43cb-a634-780688c666d7" providerId="ADAL" clId="{ED8C3A83-6409-4FFF-9396-2BADC955E916}" dt="2019-03-07T01:04:46.484" v="1391" actId="1076"/>
          <ac:picMkLst>
            <pc:docMk/>
            <pc:sldMk cId="498953429" sldId="262"/>
            <ac:picMk id="47" creationId="{212347C0-3C8F-40A1-AB81-8144EEC9B041}"/>
          </ac:picMkLst>
        </pc:picChg>
      </pc:sldChg>
      <pc:sldChg chg="modSp modAnim">
        <pc:chgData name="Yun Li" userId="31bf5caf-b949-43cb-a634-780688c666d7" providerId="ADAL" clId="{ED8C3A83-6409-4FFF-9396-2BADC955E916}" dt="2019-03-07T01:07:54.459" v="1467"/>
        <pc:sldMkLst>
          <pc:docMk/>
          <pc:sldMk cId="3558855036" sldId="275"/>
        </pc:sldMkLst>
        <pc:spChg chg="mod">
          <ac:chgData name="Yun Li" userId="31bf5caf-b949-43cb-a634-780688c666d7" providerId="ADAL" clId="{ED8C3A83-6409-4FFF-9396-2BADC955E916}" dt="2019-03-07T01:07:34.290" v="1452" actId="14100"/>
          <ac:spMkLst>
            <pc:docMk/>
            <pc:sldMk cId="3558855036" sldId="275"/>
            <ac:spMk id="10" creationId="{D5C1E068-261F-4B49-81B2-E0B4FB83F68E}"/>
          </ac:spMkLst>
        </pc:spChg>
        <pc:spChg chg="mod">
          <ac:chgData name="Yun Li" userId="31bf5caf-b949-43cb-a634-780688c666d7" providerId="ADAL" clId="{ED8C3A83-6409-4FFF-9396-2BADC955E916}" dt="2019-03-07T01:07:38.864" v="1466" actId="1036"/>
          <ac:spMkLst>
            <pc:docMk/>
            <pc:sldMk cId="3558855036" sldId="275"/>
            <ac:spMk id="11" creationId="{572A44F8-916E-4153-AE33-7E18EA237406}"/>
          </ac:spMkLst>
        </pc:spChg>
        <pc:spChg chg="mod">
          <ac:chgData name="Yun Li" userId="31bf5caf-b949-43cb-a634-780688c666d7" providerId="ADAL" clId="{ED8C3A83-6409-4FFF-9396-2BADC955E916}" dt="2019-03-07T01:07:38.864" v="1466" actId="1036"/>
          <ac:spMkLst>
            <pc:docMk/>
            <pc:sldMk cId="3558855036" sldId="275"/>
            <ac:spMk id="12" creationId="{8E81B72C-3FF6-4A27-9EB9-8439865FB307}"/>
          </ac:spMkLst>
        </pc:spChg>
        <pc:picChg chg="mod">
          <ac:chgData name="Yun Li" userId="31bf5caf-b949-43cb-a634-780688c666d7" providerId="ADAL" clId="{ED8C3A83-6409-4FFF-9396-2BADC955E916}" dt="2019-03-07T01:06:53.192" v="1447" actId="1038"/>
          <ac:picMkLst>
            <pc:docMk/>
            <pc:sldMk cId="3558855036" sldId="275"/>
            <ac:picMk id="8" creationId="{D7E2A197-795F-4432-9A9D-C7AEE67170B1}"/>
          </ac:picMkLst>
        </pc:picChg>
      </pc:sldChg>
      <pc:sldChg chg="addSp delSp modSp delAnim">
        <pc:chgData name="Yun Li" userId="31bf5caf-b949-43cb-a634-780688c666d7" providerId="ADAL" clId="{ED8C3A83-6409-4FFF-9396-2BADC955E916}" dt="2019-03-07T01:08:06.992" v="1469" actId="14100"/>
        <pc:sldMkLst>
          <pc:docMk/>
          <pc:sldMk cId="2359455733" sldId="284"/>
        </pc:sldMkLst>
        <pc:spChg chg="mod">
          <ac:chgData name="Yun Li" userId="31bf5caf-b949-43cb-a634-780688c666d7" providerId="ADAL" clId="{ED8C3A83-6409-4FFF-9396-2BADC955E916}" dt="2019-03-07T01:08:06.992" v="1469" actId="14100"/>
          <ac:spMkLst>
            <pc:docMk/>
            <pc:sldMk cId="2359455733" sldId="284"/>
            <ac:spMk id="9" creationId="{B61F06D7-9489-44A1-BD50-4A7F12B7515A}"/>
          </ac:spMkLst>
        </pc:spChg>
        <pc:spChg chg="del">
          <ac:chgData name="Yun Li" userId="31bf5caf-b949-43cb-a634-780688c666d7" providerId="ADAL" clId="{ED8C3A83-6409-4FFF-9396-2BADC955E916}" dt="2019-03-07T01:07:24.474" v="1451" actId="478"/>
          <ac:spMkLst>
            <pc:docMk/>
            <pc:sldMk cId="2359455733" sldId="284"/>
            <ac:spMk id="10" creationId="{4DCF97A4-80FD-406D-B571-6F727A40D1CC}"/>
          </ac:spMkLst>
        </pc:spChg>
        <pc:spChg chg="del">
          <ac:chgData name="Yun Li" userId="31bf5caf-b949-43cb-a634-780688c666d7" providerId="ADAL" clId="{ED8C3A83-6409-4FFF-9396-2BADC955E916}" dt="2019-03-07T01:07:24.474" v="1451" actId="478"/>
          <ac:spMkLst>
            <pc:docMk/>
            <pc:sldMk cId="2359455733" sldId="284"/>
            <ac:spMk id="11" creationId="{19F43966-ED61-4A7C-AE3A-882EC0D12F78}"/>
          </ac:spMkLst>
        </pc:spChg>
        <pc:spChg chg="add">
          <ac:chgData name="Yun Li" userId="31bf5caf-b949-43cb-a634-780688c666d7" providerId="ADAL" clId="{ED8C3A83-6409-4FFF-9396-2BADC955E916}" dt="2019-03-07T01:08:01.260" v="1468"/>
          <ac:spMkLst>
            <pc:docMk/>
            <pc:sldMk cId="2359455733" sldId="284"/>
            <ac:spMk id="12" creationId="{743F0ABB-8F36-4FE9-8023-033C47F36B58}"/>
          </ac:spMkLst>
        </pc:spChg>
        <pc:spChg chg="add">
          <ac:chgData name="Yun Li" userId="31bf5caf-b949-43cb-a634-780688c666d7" providerId="ADAL" clId="{ED8C3A83-6409-4FFF-9396-2BADC955E916}" dt="2019-03-07T01:08:01.260" v="1468"/>
          <ac:spMkLst>
            <pc:docMk/>
            <pc:sldMk cId="2359455733" sldId="284"/>
            <ac:spMk id="13" creationId="{4B28FF0B-1C52-44F4-A7ED-49498A751184}"/>
          </ac:spMkLst>
        </pc:spChg>
        <pc:picChg chg="mod">
          <ac:chgData name="Yun Li" userId="31bf5caf-b949-43cb-a634-780688c666d7" providerId="ADAL" clId="{ED8C3A83-6409-4FFF-9396-2BADC955E916}" dt="2019-03-07T01:06:38.986" v="1445" actId="1036"/>
          <ac:picMkLst>
            <pc:docMk/>
            <pc:sldMk cId="2359455733" sldId="284"/>
            <ac:picMk id="6" creationId="{48862034-E5A8-4083-9B6E-95BF600A3E12}"/>
          </ac:picMkLst>
        </pc:picChg>
      </pc:sldChg>
      <pc:sldChg chg="modSp">
        <pc:chgData name="Yun Li" userId="31bf5caf-b949-43cb-a634-780688c666d7" providerId="ADAL" clId="{ED8C3A83-6409-4FFF-9396-2BADC955E916}" dt="2019-03-07T00:32:03.130" v="495" actId="1036"/>
        <pc:sldMkLst>
          <pc:docMk/>
          <pc:sldMk cId="0" sldId="287"/>
        </pc:sldMkLst>
        <pc:spChg chg="mod">
          <ac:chgData name="Yun Li" userId="31bf5caf-b949-43cb-a634-780688c666d7" providerId="ADAL" clId="{ED8C3A83-6409-4FFF-9396-2BADC955E916}" dt="2019-03-07T00:31:52.139" v="484" actId="14100"/>
          <ac:spMkLst>
            <pc:docMk/>
            <pc:sldMk cId="0" sldId="287"/>
            <ac:spMk id="8" creationId="{00000000-0000-0000-0000-000000000000}"/>
          </ac:spMkLst>
        </pc:spChg>
        <pc:spChg chg="mod">
          <ac:chgData name="Yun Li" userId="31bf5caf-b949-43cb-a634-780688c666d7" providerId="ADAL" clId="{ED8C3A83-6409-4FFF-9396-2BADC955E916}" dt="2019-03-07T00:32:03.130" v="495" actId="1036"/>
          <ac:spMkLst>
            <pc:docMk/>
            <pc:sldMk cId="0" sldId="287"/>
            <ac:spMk id="20" creationId="{3D4C4B06-FB8E-489F-A286-A12DC365615A}"/>
          </ac:spMkLst>
        </pc:spChg>
        <pc:spChg chg="mod">
          <ac:chgData name="Yun Li" userId="31bf5caf-b949-43cb-a634-780688c666d7" providerId="ADAL" clId="{ED8C3A83-6409-4FFF-9396-2BADC955E916}" dt="2019-03-07T00:32:03.130" v="495" actId="1036"/>
          <ac:spMkLst>
            <pc:docMk/>
            <pc:sldMk cId="0" sldId="287"/>
            <ac:spMk id="22" creationId="{7CA60405-70AF-45E7-9816-9F11FF068659}"/>
          </ac:spMkLst>
        </pc:spChg>
        <pc:grpChg chg="mod">
          <ac:chgData name="Yun Li" userId="31bf5caf-b949-43cb-a634-780688c666d7" providerId="ADAL" clId="{ED8C3A83-6409-4FFF-9396-2BADC955E916}" dt="2019-03-07T00:32:03.130" v="495" actId="1036"/>
          <ac:grpSpMkLst>
            <pc:docMk/>
            <pc:sldMk cId="0" sldId="287"/>
            <ac:grpSpMk id="10" creationId="{00000000-0000-0000-0000-000000000000}"/>
          </ac:grpSpMkLst>
        </pc:grpChg>
        <pc:grpChg chg="mod">
          <ac:chgData name="Yun Li" userId="31bf5caf-b949-43cb-a634-780688c666d7" providerId="ADAL" clId="{ED8C3A83-6409-4FFF-9396-2BADC955E916}" dt="2019-03-07T00:32:03.130" v="495" actId="1036"/>
          <ac:grpSpMkLst>
            <pc:docMk/>
            <pc:sldMk cId="0" sldId="287"/>
            <ac:grpSpMk id="21" creationId="{0E56D4CF-7AFC-4C93-BC9B-B272DCFA4FD7}"/>
          </ac:grpSpMkLst>
        </pc:grpChg>
      </pc:sldChg>
      <pc:sldChg chg="modSp">
        <pc:chgData name="Yun Li" userId="31bf5caf-b949-43cb-a634-780688c666d7" providerId="ADAL" clId="{ED8C3A83-6409-4FFF-9396-2BADC955E916}" dt="2019-03-07T00:38:21.622" v="585" actId="20577"/>
        <pc:sldMkLst>
          <pc:docMk/>
          <pc:sldMk cId="0" sldId="288"/>
        </pc:sldMkLst>
        <pc:spChg chg="mod">
          <ac:chgData name="Yun Li" userId="31bf5caf-b949-43cb-a634-780688c666d7" providerId="ADAL" clId="{ED8C3A83-6409-4FFF-9396-2BADC955E916}" dt="2019-03-07T00:37:04.880" v="569" actId="14100"/>
          <ac:spMkLst>
            <pc:docMk/>
            <pc:sldMk cId="0" sldId="288"/>
            <ac:spMk id="4" creationId="{9F6001CE-D5CC-4683-80C1-21CEEB5135A7}"/>
          </ac:spMkLst>
        </pc:spChg>
        <pc:spChg chg="mod">
          <ac:chgData name="Yun Li" userId="31bf5caf-b949-43cb-a634-780688c666d7" providerId="ADAL" clId="{ED8C3A83-6409-4FFF-9396-2BADC955E916}" dt="2019-03-07T00:38:21.622" v="585" actId="20577"/>
          <ac:spMkLst>
            <pc:docMk/>
            <pc:sldMk cId="0" sldId="288"/>
            <ac:spMk id="9" creationId="{00000000-0000-0000-0000-000000000000}"/>
          </ac:spMkLst>
        </pc:spChg>
        <pc:grpChg chg="mod">
          <ac:chgData name="Yun Li" userId="31bf5caf-b949-43cb-a634-780688c666d7" providerId="ADAL" clId="{ED8C3A83-6409-4FFF-9396-2BADC955E916}" dt="2019-03-07T00:37:56.824" v="573" actId="1076"/>
          <ac:grpSpMkLst>
            <pc:docMk/>
            <pc:sldMk cId="0" sldId="288"/>
            <ac:grpSpMk id="14" creationId="{00000000-0000-0000-0000-000000000000}"/>
          </ac:grpSpMkLst>
        </pc:grpChg>
      </pc:sldChg>
      <pc:sldChg chg="modSp">
        <pc:chgData name="Yun Li" userId="31bf5caf-b949-43cb-a634-780688c666d7" providerId="ADAL" clId="{ED8C3A83-6409-4FFF-9396-2BADC955E916}" dt="2019-03-07T00:36:02.427" v="567" actId="14100"/>
        <pc:sldMkLst>
          <pc:docMk/>
          <pc:sldMk cId="0" sldId="314"/>
        </pc:sldMkLst>
        <pc:spChg chg="mod">
          <ac:chgData name="Yun Li" userId="31bf5caf-b949-43cb-a634-780688c666d7" providerId="ADAL" clId="{ED8C3A83-6409-4FFF-9396-2BADC955E916}" dt="2019-03-07T00:36:02.427" v="567" actId="14100"/>
          <ac:spMkLst>
            <pc:docMk/>
            <pc:sldMk cId="0" sldId="314"/>
            <ac:spMk id="29" creationId="{4DA898E3-00D8-449C-8663-8C71FF02098D}"/>
          </ac:spMkLst>
        </pc:spChg>
      </pc:sldChg>
      <pc:sldChg chg="modSp">
        <pc:chgData name="Yun Li" userId="31bf5caf-b949-43cb-a634-780688c666d7" providerId="ADAL" clId="{ED8C3A83-6409-4FFF-9396-2BADC955E916}" dt="2019-03-07T00:35:49.346" v="564" actId="255"/>
        <pc:sldMkLst>
          <pc:docMk/>
          <pc:sldMk cId="0" sldId="316"/>
        </pc:sldMkLst>
        <pc:spChg chg="mod">
          <ac:chgData name="Yun Li" userId="31bf5caf-b949-43cb-a634-780688c666d7" providerId="ADAL" clId="{ED8C3A83-6409-4FFF-9396-2BADC955E916}" dt="2019-03-07T00:35:49.346" v="564" actId="255"/>
          <ac:spMkLst>
            <pc:docMk/>
            <pc:sldMk cId="0" sldId="316"/>
            <ac:spMk id="21" creationId="{522B8C9A-7894-4212-AF1F-2838D5977408}"/>
          </ac:spMkLst>
        </pc:spChg>
      </pc:sldChg>
      <pc:sldChg chg="modSp">
        <pc:chgData name="Yun Li" userId="31bf5caf-b949-43cb-a634-780688c666d7" providerId="ADAL" clId="{ED8C3A83-6409-4FFF-9396-2BADC955E916}" dt="2019-03-07T00:32:52.041" v="506" actId="121"/>
        <pc:sldMkLst>
          <pc:docMk/>
          <pc:sldMk cId="0" sldId="331"/>
        </pc:sldMkLst>
        <pc:spChg chg="mod">
          <ac:chgData name="Yun Li" userId="31bf5caf-b949-43cb-a634-780688c666d7" providerId="ADAL" clId="{ED8C3A83-6409-4FFF-9396-2BADC955E916}" dt="2019-03-07T00:32:22.672" v="497" actId="14100"/>
          <ac:spMkLst>
            <pc:docMk/>
            <pc:sldMk cId="0" sldId="331"/>
            <ac:spMk id="63" creationId="{82341700-E89D-4FAE-AD7A-95A5313919D7}"/>
          </ac:spMkLst>
        </pc:spChg>
        <pc:spChg chg="mod">
          <ac:chgData name="Yun Li" userId="31bf5caf-b949-43cb-a634-780688c666d7" providerId="ADAL" clId="{ED8C3A83-6409-4FFF-9396-2BADC955E916}" dt="2019-03-07T00:32:52.041" v="506" actId="121"/>
          <ac:spMkLst>
            <pc:docMk/>
            <pc:sldMk cId="0" sldId="331"/>
            <ac:spMk id="164" creationId="{B318743C-190F-478C-A815-ECE6D0A4C2B0}"/>
          </ac:spMkLst>
        </pc:spChg>
      </pc:sldChg>
      <pc:sldChg chg="modSp">
        <pc:chgData name="Yun Li" userId="31bf5caf-b949-43cb-a634-780688c666d7" providerId="ADAL" clId="{ED8C3A83-6409-4FFF-9396-2BADC955E916}" dt="2019-03-07T01:03:12.833" v="1370" actId="14100"/>
        <pc:sldMkLst>
          <pc:docMk/>
          <pc:sldMk cId="0" sldId="335"/>
        </pc:sldMkLst>
        <pc:spChg chg="mod">
          <ac:chgData name="Yun Li" userId="31bf5caf-b949-43cb-a634-780688c666d7" providerId="ADAL" clId="{ED8C3A83-6409-4FFF-9396-2BADC955E916}" dt="2019-03-07T00:31:24.856" v="479" actId="14100"/>
          <ac:spMkLst>
            <pc:docMk/>
            <pc:sldMk cId="0" sldId="335"/>
            <ac:spMk id="2" creationId="{193C33F0-0E86-4725-996B-9897015A539B}"/>
          </ac:spMkLst>
        </pc:spChg>
        <pc:spChg chg="mod">
          <ac:chgData name="Yun Li" userId="31bf5caf-b949-43cb-a634-780688c666d7" providerId="ADAL" clId="{ED8C3A83-6409-4FFF-9396-2BADC955E916}" dt="2019-03-07T00:31:29.409" v="481" actId="14100"/>
          <ac:spMkLst>
            <pc:docMk/>
            <pc:sldMk cId="0" sldId="335"/>
            <ac:spMk id="10" creationId="{BD4F6592-0CA5-49BB-93E7-E34AFA293EB8}"/>
          </ac:spMkLst>
        </pc:spChg>
        <pc:spChg chg="mod">
          <ac:chgData name="Yun Li" userId="31bf5caf-b949-43cb-a634-780688c666d7" providerId="ADAL" clId="{ED8C3A83-6409-4FFF-9396-2BADC955E916}" dt="2019-03-07T01:03:12.833" v="1370" actId="14100"/>
          <ac:spMkLst>
            <pc:docMk/>
            <pc:sldMk cId="0" sldId="335"/>
            <ac:spMk id="72" creationId="{52BFADEB-B08A-4C12-952B-0018CCA26352}"/>
          </ac:spMkLst>
        </pc:spChg>
      </pc:sldChg>
      <pc:sldChg chg="addSp delSp modSp modAnim">
        <pc:chgData name="Yun Li" userId="31bf5caf-b949-43cb-a634-780688c666d7" providerId="ADAL" clId="{ED8C3A83-6409-4FFF-9396-2BADC955E916}" dt="2019-03-07T01:01:32.172" v="1331" actId="20577"/>
        <pc:sldMkLst>
          <pc:docMk/>
          <pc:sldMk cId="613653278" sldId="360"/>
        </pc:sldMkLst>
        <pc:spChg chg="mod">
          <ac:chgData name="Yun Li" userId="31bf5caf-b949-43cb-a634-780688c666d7" providerId="ADAL" clId="{ED8C3A83-6409-4FFF-9396-2BADC955E916}" dt="2019-03-07T01:01:13.945" v="1273" actId="1038"/>
          <ac:spMkLst>
            <pc:docMk/>
            <pc:sldMk cId="613653278" sldId="360"/>
            <ac:spMk id="5" creationId="{37D42C82-88D0-48B8-816C-30E8DB2EF74F}"/>
          </ac:spMkLst>
        </pc:spChg>
        <pc:spChg chg="add mod">
          <ac:chgData name="Yun Li" userId="31bf5caf-b949-43cb-a634-780688c666d7" providerId="ADAL" clId="{ED8C3A83-6409-4FFF-9396-2BADC955E916}" dt="2019-03-07T00:56:38.962" v="1171" actId="164"/>
          <ac:spMkLst>
            <pc:docMk/>
            <pc:sldMk cId="613653278" sldId="360"/>
            <ac:spMk id="7" creationId="{C9C2BDF7-C716-4E5A-9C2A-554D9A7CDD3D}"/>
          </ac:spMkLst>
        </pc:spChg>
        <pc:spChg chg="mod">
          <ac:chgData name="Yun Li" userId="31bf5caf-b949-43cb-a634-780688c666d7" providerId="ADAL" clId="{ED8C3A83-6409-4FFF-9396-2BADC955E916}" dt="2019-03-07T01:00:15.940" v="1245" actId="1036"/>
          <ac:spMkLst>
            <pc:docMk/>
            <pc:sldMk cId="613653278" sldId="360"/>
            <ac:spMk id="29" creationId="{B0F0EA9A-06B9-4238-A838-22087DF77E1A}"/>
          </ac:spMkLst>
        </pc:spChg>
        <pc:spChg chg="mod topLvl">
          <ac:chgData name="Yun Li" userId="31bf5caf-b949-43cb-a634-780688c666d7" providerId="ADAL" clId="{ED8C3A83-6409-4FFF-9396-2BADC955E916}" dt="2019-03-07T01:01:13.945" v="1273" actId="1038"/>
          <ac:spMkLst>
            <pc:docMk/>
            <pc:sldMk cId="613653278" sldId="360"/>
            <ac:spMk id="32" creationId="{5B005CCA-BB36-4D3D-B5DF-47757929DC40}"/>
          </ac:spMkLst>
        </pc:spChg>
        <pc:spChg chg="mod ord">
          <ac:chgData name="Yun Li" userId="31bf5caf-b949-43cb-a634-780688c666d7" providerId="ADAL" clId="{ED8C3A83-6409-4FFF-9396-2BADC955E916}" dt="2019-03-07T00:55:48.433" v="1130" actId="14100"/>
          <ac:spMkLst>
            <pc:docMk/>
            <pc:sldMk cId="613653278" sldId="360"/>
            <ac:spMk id="37" creationId="{236D8610-E5EA-4C38-B279-C90717A65935}"/>
          </ac:spMkLst>
        </pc:spChg>
        <pc:spChg chg="mod">
          <ac:chgData name="Yun Li" userId="31bf5caf-b949-43cb-a634-780688c666d7" providerId="ADAL" clId="{ED8C3A83-6409-4FFF-9396-2BADC955E916}" dt="2019-03-07T00:53:38.413" v="1075" actId="692"/>
          <ac:spMkLst>
            <pc:docMk/>
            <pc:sldMk cId="613653278" sldId="360"/>
            <ac:spMk id="38" creationId="{F227EEC1-B000-401E-8CEC-88B8D713A991}"/>
          </ac:spMkLst>
        </pc:spChg>
        <pc:spChg chg="mod">
          <ac:chgData name="Yun Li" userId="31bf5caf-b949-43cb-a634-780688c666d7" providerId="ADAL" clId="{ED8C3A83-6409-4FFF-9396-2BADC955E916}" dt="2019-03-07T00:53:38.413" v="1075" actId="692"/>
          <ac:spMkLst>
            <pc:docMk/>
            <pc:sldMk cId="613653278" sldId="360"/>
            <ac:spMk id="40" creationId="{28D16966-A0E4-4519-8B01-E48141C7667C}"/>
          </ac:spMkLst>
        </pc:spChg>
        <pc:spChg chg="mod">
          <ac:chgData name="Yun Li" userId="31bf5caf-b949-43cb-a634-780688c666d7" providerId="ADAL" clId="{ED8C3A83-6409-4FFF-9396-2BADC955E916}" dt="2019-03-07T01:00:59.793" v="1252" actId="255"/>
          <ac:spMkLst>
            <pc:docMk/>
            <pc:sldMk cId="613653278" sldId="360"/>
            <ac:spMk id="44" creationId="{FE421B5B-C084-47FF-B7FF-FDCA9EA51B87}"/>
          </ac:spMkLst>
        </pc:spChg>
        <pc:spChg chg="mod">
          <ac:chgData name="Yun Li" userId="31bf5caf-b949-43cb-a634-780688c666d7" providerId="ADAL" clId="{ED8C3A83-6409-4FFF-9396-2BADC955E916}" dt="2019-03-07T00:56:23.947" v="1167" actId="1037"/>
          <ac:spMkLst>
            <pc:docMk/>
            <pc:sldMk cId="613653278" sldId="360"/>
            <ac:spMk id="51" creationId="{781EF456-D912-44F3-AB32-AE8571987257}"/>
          </ac:spMkLst>
        </pc:spChg>
        <pc:spChg chg="mod">
          <ac:chgData name="Yun Li" userId="31bf5caf-b949-43cb-a634-780688c666d7" providerId="ADAL" clId="{ED8C3A83-6409-4FFF-9396-2BADC955E916}" dt="2019-03-07T01:01:32.172" v="1331" actId="20577"/>
          <ac:spMkLst>
            <pc:docMk/>
            <pc:sldMk cId="613653278" sldId="360"/>
            <ac:spMk id="52" creationId="{BDDEA1A0-D7AD-46E4-A185-B6A856B39DC9}"/>
          </ac:spMkLst>
        </pc:spChg>
        <pc:spChg chg="mod">
          <ac:chgData name="Yun Li" userId="31bf5caf-b949-43cb-a634-780688c666d7" providerId="ADAL" clId="{ED8C3A83-6409-4FFF-9396-2BADC955E916}" dt="2019-03-07T01:00:52.095" v="1251" actId="255"/>
          <ac:spMkLst>
            <pc:docMk/>
            <pc:sldMk cId="613653278" sldId="360"/>
            <ac:spMk id="53" creationId="{18D21AA6-00AF-4A8D-8F87-48EFAB967CF1}"/>
          </ac:spMkLst>
        </pc:spChg>
        <pc:spChg chg="mod">
          <ac:chgData name="Yun Li" userId="31bf5caf-b949-43cb-a634-780688c666d7" providerId="ADAL" clId="{ED8C3A83-6409-4FFF-9396-2BADC955E916}" dt="2019-03-07T00:43:29.232" v="631" actId="1076"/>
          <ac:spMkLst>
            <pc:docMk/>
            <pc:sldMk cId="613653278" sldId="360"/>
            <ac:spMk id="54" creationId="{BD96D161-2DA6-4EE7-B6FE-C8AA0441C8EE}"/>
          </ac:spMkLst>
        </pc:spChg>
        <pc:spChg chg="mod">
          <ac:chgData name="Yun Li" userId="31bf5caf-b949-43cb-a634-780688c666d7" providerId="ADAL" clId="{ED8C3A83-6409-4FFF-9396-2BADC955E916}" dt="2019-03-07T00:50:56.008" v="1047" actId="1038"/>
          <ac:spMkLst>
            <pc:docMk/>
            <pc:sldMk cId="613653278" sldId="360"/>
            <ac:spMk id="55" creationId="{213892A7-38D9-4FF5-99D7-1D5AD7218099}"/>
          </ac:spMkLst>
        </pc:spChg>
        <pc:spChg chg="mod">
          <ac:chgData name="Yun Li" userId="31bf5caf-b949-43cb-a634-780688c666d7" providerId="ADAL" clId="{ED8C3A83-6409-4FFF-9396-2BADC955E916}" dt="2019-03-07T00:50:42.617" v="1034" actId="1035"/>
          <ac:spMkLst>
            <pc:docMk/>
            <pc:sldMk cId="613653278" sldId="360"/>
            <ac:spMk id="59" creationId="{41110940-4697-434B-A8DD-FB409039FFA9}"/>
          </ac:spMkLst>
        </pc:spChg>
        <pc:spChg chg="mod topLvl">
          <ac:chgData name="Yun Li" userId="31bf5caf-b949-43cb-a634-780688c666d7" providerId="ADAL" clId="{ED8C3A83-6409-4FFF-9396-2BADC955E916}" dt="2019-03-07T00:56:38.962" v="1171" actId="164"/>
          <ac:spMkLst>
            <pc:docMk/>
            <pc:sldMk cId="613653278" sldId="360"/>
            <ac:spMk id="71" creationId="{0667B22C-9062-40C1-9AA5-39D4D92ACCA1}"/>
          </ac:spMkLst>
        </pc:spChg>
        <pc:spChg chg="mod topLvl">
          <ac:chgData name="Yun Li" userId="31bf5caf-b949-43cb-a634-780688c666d7" providerId="ADAL" clId="{ED8C3A83-6409-4FFF-9396-2BADC955E916}" dt="2019-03-07T00:58:21.745" v="1186" actId="164"/>
          <ac:spMkLst>
            <pc:docMk/>
            <pc:sldMk cId="613653278" sldId="360"/>
            <ac:spMk id="118" creationId="{D2306BB3-CEF5-4481-AE87-4731D516A93A}"/>
          </ac:spMkLst>
        </pc:spChg>
        <pc:spChg chg="mod topLvl">
          <ac:chgData name="Yun Li" userId="31bf5caf-b949-43cb-a634-780688c666d7" providerId="ADAL" clId="{ED8C3A83-6409-4FFF-9396-2BADC955E916}" dt="2019-03-07T00:58:21.745" v="1186" actId="164"/>
          <ac:spMkLst>
            <pc:docMk/>
            <pc:sldMk cId="613653278" sldId="360"/>
            <ac:spMk id="119" creationId="{4C937023-1A54-4520-8ECD-FE4EF5A22366}"/>
          </ac:spMkLst>
        </pc:spChg>
        <pc:spChg chg="mod topLvl">
          <ac:chgData name="Yun Li" userId="31bf5caf-b949-43cb-a634-780688c666d7" providerId="ADAL" clId="{ED8C3A83-6409-4FFF-9396-2BADC955E916}" dt="2019-03-07T00:58:21.745" v="1186" actId="164"/>
          <ac:spMkLst>
            <pc:docMk/>
            <pc:sldMk cId="613653278" sldId="360"/>
            <ac:spMk id="120" creationId="{1EE32C45-A599-4F9E-B1EF-BF3C37EF92C6}"/>
          </ac:spMkLst>
        </pc:spChg>
        <pc:spChg chg="mod topLvl">
          <ac:chgData name="Yun Li" userId="31bf5caf-b949-43cb-a634-780688c666d7" providerId="ADAL" clId="{ED8C3A83-6409-4FFF-9396-2BADC955E916}" dt="2019-03-07T00:58:21.745" v="1186" actId="164"/>
          <ac:spMkLst>
            <pc:docMk/>
            <pc:sldMk cId="613653278" sldId="360"/>
            <ac:spMk id="121" creationId="{7378095D-30BB-4114-8F68-155AE0EC6312}"/>
          </ac:spMkLst>
        </pc:spChg>
        <pc:spChg chg="mod topLvl">
          <ac:chgData name="Yun Li" userId="31bf5caf-b949-43cb-a634-780688c666d7" providerId="ADAL" clId="{ED8C3A83-6409-4FFF-9396-2BADC955E916}" dt="2019-03-07T00:58:21.745" v="1186" actId="164"/>
          <ac:spMkLst>
            <pc:docMk/>
            <pc:sldMk cId="613653278" sldId="360"/>
            <ac:spMk id="122" creationId="{A81EF0C5-B80D-45B2-9E44-3C73A03F39C8}"/>
          </ac:spMkLst>
        </pc:spChg>
        <pc:spChg chg="mod topLvl">
          <ac:chgData name="Yun Li" userId="31bf5caf-b949-43cb-a634-780688c666d7" providerId="ADAL" clId="{ED8C3A83-6409-4FFF-9396-2BADC955E916}" dt="2019-03-07T00:58:21.745" v="1186" actId="164"/>
          <ac:spMkLst>
            <pc:docMk/>
            <pc:sldMk cId="613653278" sldId="360"/>
            <ac:spMk id="123" creationId="{4F0DC108-3BB1-4028-AFFD-DF2E2E14F199}"/>
          </ac:spMkLst>
        </pc:spChg>
        <pc:spChg chg="mod topLvl">
          <ac:chgData name="Yun Li" userId="31bf5caf-b949-43cb-a634-780688c666d7" providerId="ADAL" clId="{ED8C3A83-6409-4FFF-9396-2BADC955E916}" dt="2019-03-07T00:58:21.745" v="1186" actId="164"/>
          <ac:spMkLst>
            <pc:docMk/>
            <pc:sldMk cId="613653278" sldId="360"/>
            <ac:spMk id="125" creationId="{930F4ED4-268F-4044-B90D-EC8BAF7D7DCB}"/>
          </ac:spMkLst>
        </pc:spChg>
        <pc:spChg chg="del mod topLvl">
          <ac:chgData name="Yun Li" userId="31bf5caf-b949-43cb-a634-780688c666d7" providerId="ADAL" clId="{ED8C3A83-6409-4FFF-9396-2BADC955E916}" dt="2019-03-07T00:54:45.865" v="1102" actId="478"/>
          <ac:spMkLst>
            <pc:docMk/>
            <pc:sldMk cId="613653278" sldId="360"/>
            <ac:spMk id="134" creationId="{7921147A-0B11-4376-8CC6-B7C08A679B19}"/>
          </ac:spMkLst>
        </pc:spChg>
        <pc:spChg chg="mod">
          <ac:chgData name="Yun Li" userId="31bf5caf-b949-43cb-a634-780688c666d7" providerId="ADAL" clId="{ED8C3A83-6409-4FFF-9396-2BADC955E916}" dt="2019-03-07T00:44:27.519" v="643" actId="164"/>
          <ac:spMkLst>
            <pc:docMk/>
            <pc:sldMk cId="613653278" sldId="360"/>
            <ac:spMk id="1027" creationId="{A23064BE-C802-47AD-9BB0-294E7409CB26}"/>
          </ac:spMkLst>
        </pc:spChg>
        <pc:grpChg chg="add del mod">
          <ac:chgData name="Yun Li" userId="31bf5caf-b949-43cb-a634-780688c666d7" providerId="ADAL" clId="{ED8C3A83-6409-4FFF-9396-2BADC955E916}" dt="2019-03-07T01:00:15.940" v="1245" actId="1036"/>
          <ac:grpSpMkLst>
            <pc:docMk/>
            <pc:sldMk cId="613653278" sldId="360"/>
            <ac:grpSpMk id="3" creationId="{EA123521-1F26-4CFF-9323-72FF6713498B}"/>
          </ac:grpSpMkLst>
        </pc:grpChg>
        <pc:grpChg chg="add del mod topLvl">
          <ac:chgData name="Yun Li" userId="31bf5caf-b949-43cb-a634-780688c666d7" providerId="ADAL" clId="{ED8C3A83-6409-4FFF-9396-2BADC955E916}" dt="2019-03-07T00:56:35.402" v="1170" actId="165"/>
          <ac:grpSpMkLst>
            <pc:docMk/>
            <pc:sldMk cId="613653278" sldId="360"/>
            <ac:grpSpMk id="4" creationId="{D9A2BF33-F3AB-489F-8165-589C3AE9478B}"/>
          </ac:grpSpMkLst>
        </pc:grpChg>
        <pc:grpChg chg="add del mod">
          <ac:chgData name="Yun Li" userId="31bf5caf-b949-43cb-a634-780688c666d7" providerId="ADAL" clId="{ED8C3A83-6409-4FFF-9396-2BADC955E916}" dt="2019-03-07T00:54:45.865" v="1102" actId="478"/>
          <ac:grpSpMkLst>
            <pc:docMk/>
            <pc:sldMk cId="613653278" sldId="360"/>
            <ac:grpSpMk id="6" creationId="{FAFB8163-B9CB-4BDF-B6B8-8BA3F3A95121}"/>
          </ac:grpSpMkLst>
        </pc:grpChg>
        <pc:grpChg chg="add mod ord">
          <ac:chgData name="Yun Li" userId="31bf5caf-b949-43cb-a634-780688c666d7" providerId="ADAL" clId="{ED8C3A83-6409-4FFF-9396-2BADC955E916}" dt="2019-03-07T01:01:13.945" v="1273" actId="1038"/>
          <ac:grpSpMkLst>
            <pc:docMk/>
            <pc:sldMk cId="613653278" sldId="360"/>
            <ac:grpSpMk id="8" creationId="{A2D04949-7F16-4A88-9559-7DE0B09DC103}"/>
          </ac:grpSpMkLst>
        </pc:grpChg>
        <pc:grpChg chg="add del mod">
          <ac:chgData name="Yun Li" userId="31bf5caf-b949-43cb-a634-780688c666d7" providerId="ADAL" clId="{ED8C3A83-6409-4FFF-9396-2BADC955E916}" dt="2019-03-07T00:57:57.574" v="1182" actId="165"/>
          <ac:grpSpMkLst>
            <pc:docMk/>
            <pc:sldMk cId="613653278" sldId="360"/>
            <ac:grpSpMk id="9" creationId="{1EF71685-0EA0-4DA8-AD1C-99DD47E59822}"/>
          </ac:grpSpMkLst>
        </pc:grpChg>
        <pc:grpChg chg="add mod">
          <ac:chgData name="Yun Li" userId="31bf5caf-b949-43cb-a634-780688c666d7" providerId="ADAL" clId="{ED8C3A83-6409-4FFF-9396-2BADC955E916}" dt="2019-03-07T01:01:13.945" v="1273" actId="1038"/>
          <ac:grpSpMkLst>
            <pc:docMk/>
            <pc:sldMk cId="613653278" sldId="360"/>
            <ac:grpSpMk id="10" creationId="{29536DF7-4AA3-49C7-9889-BFCF63D33878}"/>
          </ac:grpSpMkLst>
        </pc:grpChg>
        <pc:grpChg chg="mod ord">
          <ac:chgData name="Yun Li" userId="31bf5caf-b949-43cb-a634-780688c666d7" providerId="ADAL" clId="{ED8C3A83-6409-4FFF-9396-2BADC955E916}" dt="2019-03-07T01:00:15.940" v="1245" actId="1036"/>
          <ac:grpSpMkLst>
            <pc:docMk/>
            <pc:sldMk cId="613653278" sldId="360"/>
            <ac:grpSpMk id="43" creationId="{4D04FBC0-E48F-4D77-9A7E-94A3FA4C5B0C}"/>
          </ac:grpSpMkLst>
        </pc:grpChg>
        <pc:grpChg chg="mod ord">
          <ac:chgData name="Yun Li" userId="31bf5caf-b949-43cb-a634-780688c666d7" providerId="ADAL" clId="{ED8C3A83-6409-4FFF-9396-2BADC955E916}" dt="2019-03-07T01:01:13.945" v="1273" actId="1038"/>
          <ac:grpSpMkLst>
            <pc:docMk/>
            <pc:sldMk cId="613653278" sldId="360"/>
            <ac:grpSpMk id="46" creationId="{36DD761B-592A-4DC4-B513-437EA1CD6BB7}"/>
          </ac:grpSpMkLst>
        </pc:grpChg>
        <pc:grpChg chg="del mod">
          <ac:chgData name="Yun Li" userId="31bf5caf-b949-43cb-a634-780688c666d7" providerId="ADAL" clId="{ED8C3A83-6409-4FFF-9396-2BADC955E916}" dt="2019-03-07T00:57:22.767" v="1176" actId="165"/>
          <ac:grpSpMkLst>
            <pc:docMk/>
            <pc:sldMk cId="613653278" sldId="360"/>
            <ac:grpSpMk id="117" creationId="{DDDA727A-1A5E-4D3A-84A9-076230F7D9E4}"/>
          </ac:grpSpMkLst>
        </pc:grpChg>
        <pc:grpChg chg="mod ord">
          <ac:chgData name="Yun Li" userId="31bf5caf-b949-43cb-a634-780688c666d7" providerId="ADAL" clId="{ED8C3A83-6409-4FFF-9396-2BADC955E916}" dt="2019-03-07T01:00:15.940" v="1245" actId="1036"/>
          <ac:grpSpMkLst>
            <pc:docMk/>
            <pc:sldMk cId="613653278" sldId="360"/>
            <ac:grpSpMk id="126" creationId="{236BFAC5-00F9-4224-BC55-0FEC32C2F56C}"/>
          </ac:grpSpMkLst>
        </pc:grpChg>
        <pc:grpChg chg="mod">
          <ac:chgData name="Yun Li" userId="31bf5caf-b949-43cb-a634-780688c666d7" providerId="ADAL" clId="{ED8C3A83-6409-4FFF-9396-2BADC955E916}" dt="2019-03-07T00:44:27.519" v="643" actId="164"/>
          <ac:grpSpMkLst>
            <pc:docMk/>
            <pc:sldMk cId="613653278" sldId="360"/>
            <ac:grpSpMk id="127" creationId="{64D54B89-8783-4D3B-8668-4CBAC3278508}"/>
          </ac:grpSpMkLst>
        </pc:grpChg>
        <pc:grpChg chg="mod topLvl">
          <ac:chgData name="Yun Li" userId="31bf5caf-b949-43cb-a634-780688c666d7" providerId="ADAL" clId="{ED8C3A83-6409-4FFF-9396-2BADC955E916}" dt="2019-03-07T00:56:38.962" v="1171" actId="164"/>
          <ac:grpSpMkLst>
            <pc:docMk/>
            <pc:sldMk cId="613653278" sldId="360"/>
            <ac:grpSpMk id="1024" creationId="{66AF89FA-134A-47B2-9F52-F3FF05185BBA}"/>
          </ac:grpSpMkLst>
        </pc:grpChg>
        <pc:grpChg chg="del mod">
          <ac:chgData name="Yun Li" userId="31bf5caf-b949-43cb-a634-780688c666d7" providerId="ADAL" clId="{ED8C3A83-6409-4FFF-9396-2BADC955E916}" dt="2019-03-07T00:45:56.185" v="656" actId="165"/>
          <ac:grpSpMkLst>
            <pc:docMk/>
            <pc:sldMk cId="613653278" sldId="360"/>
            <ac:grpSpMk id="1025" creationId="{FE9157BB-EAAD-44E2-83B7-B26D9159F144}"/>
          </ac:grpSpMkLst>
        </pc:grpChg>
        <pc:picChg chg="mod topLvl">
          <ac:chgData name="Yun Li" userId="31bf5caf-b949-43cb-a634-780688c666d7" providerId="ADAL" clId="{ED8C3A83-6409-4FFF-9396-2BADC955E916}" dt="2019-03-07T00:56:38.962" v="1171" actId="164"/>
          <ac:picMkLst>
            <pc:docMk/>
            <pc:sldMk cId="613653278" sldId="360"/>
            <ac:picMk id="30" creationId="{F60E4B23-8A11-492C-8ACC-041796801D07}"/>
          </ac:picMkLst>
        </pc:picChg>
        <pc:picChg chg="mod">
          <ac:chgData name="Yun Li" userId="31bf5caf-b949-43cb-a634-780688c666d7" providerId="ADAL" clId="{ED8C3A83-6409-4FFF-9396-2BADC955E916}" dt="2019-03-07T00:44:27.519" v="643" actId="164"/>
          <ac:picMkLst>
            <pc:docMk/>
            <pc:sldMk cId="613653278" sldId="360"/>
            <ac:picMk id="1026" creationId="{473129B4-CAB4-49FC-97F1-0C971476D04C}"/>
          </ac:picMkLst>
        </pc:picChg>
        <pc:cxnChg chg="mod">
          <ac:chgData name="Yun Li" userId="31bf5caf-b949-43cb-a634-780688c666d7" providerId="ADAL" clId="{ED8C3A83-6409-4FFF-9396-2BADC955E916}" dt="2019-03-07T00:50:31.708" v="938" actId="1035"/>
          <ac:cxnSpMkLst>
            <pc:docMk/>
            <pc:sldMk cId="613653278" sldId="360"/>
            <ac:cxnSpMk id="58" creationId="{AF977C45-ED7D-4D78-BBEC-A4895D90F2BB}"/>
          </ac:cxnSpMkLst>
        </pc:cxnChg>
      </pc:sldChg>
      <pc:sldChg chg="modSp">
        <pc:chgData name="Yun Li" userId="31bf5caf-b949-43cb-a634-780688c666d7" providerId="ADAL" clId="{ED8C3A83-6409-4FFF-9396-2BADC955E916}" dt="2019-03-06T07:37:42.966" v="6" actId="255"/>
        <pc:sldMkLst>
          <pc:docMk/>
          <pc:sldMk cId="2048818245" sldId="371"/>
        </pc:sldMkLst>
        <pc:spChg chg="mod">
          <ac:chgData name="Yun Li" userId="31bf5caf-b949-43cb-a634-780688c666d7" providerId="ADAL" clId="{ED8C3A83-6409-4FFF-9396-2BADC955E916}" dt="2019-03-06T07:37:42.966" v="6" actId="255"/>
          <ac:spMkLst>
            <pc:docMk/>
            <pc:sldMk cId="2048818245" sldId="371"/>
            <ac:spMk id="10" creationId="{8D5C479D-B343-41F3-9B7F-44BE271FA374}"/>
          </ac:spMkLst>
        </pc:spChg>
      </pc:sldChg>
      <pc:sldChg chg="modSp">
        <pc:chgData name="Yun Li" userId="31bf5caf-b949-43cb-a634-780688c666d7" providerId="ADAL" clId="{ED8C3A83-6409-4FFF-9396-2BADC955E916}" dt="2019-03-07T01:26:40.847" v="2167" actId="1076"/>
        <pc:sldMkLst>
          <pc:docMk/>
          <pc:sldMk cId="587842612" sldId="372"/>
        </pc:sldMkLst>
        <pc:spChg chg="mod">
          <ac:chgData name="Yun Li" userId="31bf5caf-b949-43cb-a634-780688c666d7" providerId="ADAL" clId="{ED8C3A83-6409-4FFF-9396-2BADC955E916}" dt="2019-03-07T01:26:35.582" v="2166" actId="1076"/>
          <ac:spMkLst>
            <pc:docMk/>
            <pc:sldMk cId="587842612" sldId="372"/>
            <ac:spMk id="3" creationId="{3B229301-FCA1-46C5-8A77-0D781B8276F7}"/>
          </ac:spMkLst>
        </pc:spChg>
        <pc:spChg chg="mod">
          <ac:chgData name="Yun Li" userId="31bf5caf-b949-43cb-a634-780688c666d7" providerId="ADAL" clId="{ED8C3A83-6409-4FFF-9396-2BADC955E916}" dt="2019-03-07T01:26:29.966" v="2165" actId="20577"/>
          <ac:spMkLst>
            <pc:docMk/>
            <pc:sldMk cId="587842612" sldId="372"/>
            <ac:spMk id="4" creationId="{00000000-0000-0000-0000-000000000000}"/>
          </ac:spMkLst>
        </pc:spChg>
        <pc:spChg chg="mod">
          <ac:chgData name="Yun Li" userId="31bf5caf-b949-43cb-a634-780688c666d7" providerId="ADAL" clId="{ED8C3A83-6409-4FFF-9396-2BADC955E916}" dt="2019-03-07T01:26:40.847" v="2167" actId="1076"/>
          <ac:spMkLst>
            <pc:docMk/>
            <pc:sldMk cId="587842612" sldId="372"/>
            <ac:spMk id="6" creationId="{1A9E806C-707F-4B4E-8C0F-64A77B1C29F9}"/>
          </ac:spMkLst>
        </pc:spChg>
      </pc:sldChg>
      <pc:sldChg chg="ord">
        <pc:chgData name="Yun Li" userId="31bf5caf-b949-43cb-a634-780688c666d7" providerId="ADAL" clId="{ED8C3A83-6409-4FFF-9396-2BADC955E916}" dt="2019-03-06T07:37:02.287" v="1"/>
        <pc:sldMkLst>
          <pc:docMk/>
          <pc:sldMk cId="2956601587" sldId="380"/>
        </pc:sldMkLst>
      </pc:sldChg>
      <pc:sldChg chg="modSp">
        <pc:chgData name="Yun Li" userId="31bf5caf-b949-43cb-a634-780688c666d7" providerId="ADAL" clId="{ED8C3A83-6409-4FFF-9396-2BADC955E916}" dt="2019-03-07T01:09:06.383" v="1488" actId="20577"/>
        <pc:sldMkLst>
          <pc:docMk/>
          <pc:sldMk cId="73401181" sldId="387"/>
        </pc:sldMkLst>
        <pc:spChg chg="mod">
          <ac:chgData name="Yun Li" userId="31bf5caf-b949-43cb-a634-780688c666d7" providerId="ADAL" clId="{ED8C3A83-6409-4FFF-9396-2BADC955E916}" dt="2019-03-07T01:09:06.383" v="1488" actId="20577"/>
          <ac:spMkLst>
            <pc:docMk/>
            <pc:sldMk cId="73401181" sldId="387"/>
            <ac:spMk id="7" creationId="{11DF760C-ED0A-4D68-A3F3-8F5A61806F35}"/>
          </ac:spMkLst>
        </pc:spChg>
        <pc:graphicFrameChg chg="mod">
          <ac:chgData name="Yun Li" userId="31bf5caf-b949-43cb-a634-780688c666d7" providerId="ADAL" clId="{ED8C3A83-6409-4FFF-9396-2BADC955E916}" dt="2019-03-07T01:08:46.950" v="1473" actId="1076"/>
          <ac:graphicFrameMkLst>
            <pc:docMk/>
            <pc:sldMk cId="73401181" sldId="387"/>
            <ac:graphicFrameMk id="6" creationId="{0327E277-C8EB-4EFB-9B95-EAFB247105CD}"/>
          </ac:graphicFrameMkLst>
        </pc:graphicFrameChg>
      </pc:sldChg>
      <pc:sldChg chg="modSp modAnim">
        <pc:chgData name="Yun Li" userId="31bf5caf-b949-43cb-a634-780688c666d7" providerId="ADAL" clId="{ED8C3A83-6409-4FFF-9396-2BADC955E916}" dt="2019-03-07T00:28:39.725" v="466" actId="14100"/>
        <pc:sldMkLst>
          <pc:docMk/>
          <pc:sldMk cId="2715736418" sldId="389"/>
        </pc:sldMkLst>
        <pc:spChg chg="mod">
          <ac:chgData name="Yun Li" userId="31bf5caf-b949-43cb-a634-780688c666d7" providerId="ADAL" clId="{ED8C3A83-6409-4FFF-9396-2BADC955E916}" dt="2019-03-07T00:28:39.725" v="466" actId="14100"/>
          <ac:spMkLst>
            <pc:docMk/>
            <pc:sldMk cId="2715736418" sldId="389"/>
            <ac:spMk id="1028" creationId="{00000000-0000-0000-0000-000000000000}"/>
          </ac:spMkLst>
        </pc:spChg>
      </pc:sldChg>
      <pc:sldChg chg="addSp delSp modSp del modAnim">
        <pc:chgData name="Yun Li" userId="31bf5caf-b949-43cb-a634-780688c666d7" providerId="ADAL" clId="{ED8C3A83-6409-4FFF-9396-2BADC955E916}" dt="2019-03-07T00:23:57.918" v="358" actId="2696"/>
        <pc:sldMkLst>
          <pc:docMk/>
          <pc:sldMk cId="279897953" sldId="397"/>
        </pc:sldMkLst>
        <pc:spChg chg="add del mod">
          <ac:chgData name="Yun Li" userId="31bf5caf-b949-43cb-a634-780688c666d7" providerId="ADAL" clId="{ED8C3A83-6409-4FFF-9396-2BADC955E916}" dt="2019-03-07T00:04:14.716" v="23"/>
          <ac:spMkLst>
            <pc:docMk/>
            <pc:sldMk cId="279897953" sldId="397"/>
            <ac:spMk id="55" creationId="{D9AB06F7-29EA-4347-A04C-E06CAB6AB239}"/>
          </ac:spMkLst>
        </pc:spChg>
        <pc:grpChg chg="add del mod">
          <ac:chgData name="Yun Li" userId="31bf5caf-b949-43cb-a634-780688c666d7" providerId="ADAL" clId="{ED8C3A83-6409-4FFF-9396-2BADC955E916}" dt="2019-03-07T00:04:14.716" v="23"/>
          <ac:grpSpMkLst>
            <pc:docMk/>
            <pc:sldMk cId="279897953" sldId="397"/>
            <ac:grpSpMk id="103" creationId="{024DD420-F7AF-4D8C-9BB3-22105ECFE447}"/>
          </ac:grpSpMkLst>
        </pc:grpChg>
        <pc:grpChg chg="add del mod">
          <ac:chgData name="Yun Li" userId="31bf5caf-b949-43cb-a634-780688c666d7" providerId="ADAL" clId="{ED8C3A83-6409-4FFF-9396-2BADC955E916}" dt="2019-03-07T00:04:14.716" v="23"/>
          <ac:grpSpMkLst>
            <pc:docMk/>
            <pc:sldMk cId="279897953" sldId="397"/>
            <ac:grpSpMk id="104" creationId="{A31378E4-13F3-4F24-978F-25C996B98D6B}"/>
          </ac:grpSpMkLst>
        </pc:grpChg>
        <pc:grpChg chg="add del mod">
          <ac:chgData name="Yun Li" userId="31bf5caf-b949-43cb-a634-780688c666d7" providerId="ADAL" clId="{ED8C3A83-6409-4FFF-9396-2BADC955E916}" dt="2019-03-07T00:04:14.716" v="23"/>
          <ac:grpSpMkLst>
            <pc:docMk/>
            <pc:sldMk cId="279897953" sldId="397"/>
            <ac:grpSpMk id="105" creationId="{3066B7C8-9262-49DB-BB4D-5248B702EED9}"/>
          </ac:grpSpMkLst>
        </pc:grpChg>
        <pc:grpChg chg="add del mod">
          <ac:chgData name="Yun Li" userId="31bf5caf-b949-43cb-a634-780688c666d7" providerId="ADAL" clId="{ED8C3A83-6409-4FFF-9396-2BADC955E916}" dt="2019-03-07T00:04:14.716" v="23"/>
          <ac:grpSpMkLst>
            <pc:docMk/>
            <pc:sldMk cId="279897953" sldId="397"/>
            <ac:grpSpMk id="121" creationId="{DCB29D75-60E0-44C5-932A-915920EE6AF0}"/>
          </ac:grpSpMkLst>
        </pc:grpChg>
        <pc:grpChg chg="add del mod">
          <ac:chgData name="Yun Li" userId="31bf5caf-b949-43cb-a634-780688c666d7" providerId="ADAL" clId="{ED8C3A83-6409-4FFF-9396-2BADC955E916}" dt="2019-03-07T00:04:14.716" v="23"/>
          <ac:grpSpMkLst>
            <pc:docMk/>
            <pc:sldMk cId="279897953" sldId="397"/>
            <ac:grpSpMk id="141" creationId="{CB831D3E-375E-49AD-952B-54E140C43ED3}"/>
          </ac:grpSpMkLst>
        </pc:grpChg>
        <pc:cxnChg chg="mod">
          <ac:chgData name="Yun Li" userId="31bf5caf-b949-43cb-a634-780688c666d7" providerId="ADAL" clId="{ED8C3A83-6409-4FFF-9396-2BADC955E916}" dt="2019-03-07T00:04:08.569" v="21" actId="14100"/>
          <ac:cxnSpMkLst>
            <pc:docMk/>
            <pc:sldMk cId="279897953" sldId="397"/>
            <ac:cxnSpMk id="71" creationId="{0E545AB5-A4EF-4360-A36A-2ED122C8E17C}"/>
          </ac:cxnSpMkLst>
        </pc:cxnChg>
      </pc:sldChg>
      <pc:sldChg chg="addSp modSp modAnim">
        <pc:chgData name="Yun Li" userId="31bf5caf-b949-43cb-a634-780688c666d7" providerId="ADAL" clId="{ED8C3A83-6409-4FFF-9396-2BADC955E916}" dt="2019-03-07T00:22:29.215" v="357"/>
        <pc:sldMkLst>
          <pc:docMk/>
          <pc:sldMk cId="4153789131" sldId="399"/>
        </pc:sldMkLst>
        <pc:spChg chg="mod">
          <ac:chgData name="Yun Li" userId="31bf5caf-b949-43cb-a634-780688c666d7" providerId="ADAL" clId="{ED8C3A83-6409-4FFF-9396-2BADC955E916}" dt="2019-03-07T00:21:06.425" v="350" actId="20577"/>
          <ac:spMkLst>
            <pc:docMk/>
            <pc:sldMk cId="4153789131" sldId="399"/>
            <ac:spMk id="3" creationId="{C544180A-7121-403C-BA7D-1624138231A5}"/>
          </ac:spMkLst>
        </pc:spChg>
        <pc:spChg chg="mod">
          <ac:chgData name="Yun Li" userId="31bf5caf-b949-43cb-a634-780688c666d7" providerId="ADAL" clId="{ED8C3A83-6409-4FFF-9396-2BADC955E916}" dt="2019-03-07T00:20:55.946" v="348" actId="20577"/>
          <ac:spMkLst>
            <pc:docMk/>
            <pc:sldMk cId="4153789131" sldId="399"/>
            <ac:spMk id="4" creationId="{BDB6FF2C-B99F-4CFE-B322-6BE1B1684B13}"/>
          </ac:spMkLst>
        </pc:spChg>
        <pc:spChg chg="mod">
          <ac:chgData name="Yun Li" userId="31bf5caf-b949-43cb-a634-780688c666d7" providerId="ADAL" clId="{ED8C3A83-6409-4FFF-9396-2BADC955E916}" dt="2019-03-07T00:08:24.489" v="74" actId="14100"/>
          <ac:spMkLst>
            <pc:docMk/>
            <pc:sldMk cId="4153789131" sldId="399"/>
            <ac:spMk id="6" creationId="{46ABF1FB-85D1-427D-B2BC-C40380A29CD1}"/>
          </ac:spMkLst>
        </pc:spChg>
        <pc:spChg chg="mod">
          <ac:chgData name="Yun Li" userId="31bf5caf-b949-43cb-a634-780688c666d7" providerId="ADAL" clId="{ED8C3A83-6409-4FFF-9396-2BADC955E916}" dt="2019-03-07T00:11:22.811" v="139" actId="1076"/>
          <ac:spMkLst>
            <pc:docMk/>
            <pc:sldMk cId="4153789131" sldId="399"/>
            <ac:spMk id="7" creationId="{DBFBC84D-A3EB-41A9-A344-B04AA9D33C9A}"/>
          </ac:spMkLst>
        </pc:spChg>
        <pc:spChg chg="mod">
          <ac:chgData name="Yun Li" userId="31bf5caf-b949-43cb-a634-780688c666d7" providerId="ADAL" clId="{ED8C3A83-6409-4FFF-9396-2BADC955E916}" dt="2019-03-07T00:11:40.993" v="144" actId="14100"/>
          <ac:spMkLst>
            <pc:docMk/>
            <pc:sldMk cId="4153789131" sldId="399"/>
            <ac:spMk id="10" creationId="{A1E4E97F-07E6-41E2-83B1-5DCC3FCEEA61}"/>
          </ac:spMkLst>
        </pc:spChg>
        <pc:spChg chg="add mod">
          <ac:chgData name="Yun Li" userId="31bf5caf-b949-43cb-a634-780688c666d7" providerId="ADAL" clId="{ED8C3A83-6409-4FFF-9396-2BADC955E916}" dt="2019-03-07T00:07:00.695" v="53" actId="14100"/>
          <ac:spMkLst>
            <pc:docMk/>
            <pc:sldMk cId="4153789131" sldId="399"/>
            <ac:spMk id="11" creationId="{6C8E80FE-F5B9-48C7-9451-17C1FD9CBA3E}"/>
          </ac:spMkLst>
        </pc:spChg>
        <pc:spChg chg="mod">
          <ac:chgData name="Yun Li" userId="31bf5caf-b949-43cb-a634-780688c666d7" providerId="ADAL" clId="{ED8C3A83-6409-4FFF-9396-2BADC955E916}" dt="2019-03-07T00:07:21.982" v="58" actId="1076"/>
          <ac:spMkLst>
            <pc:docMk/>
            <pc:sldMk cId="4153789131" sldId="399"/>
            <ac:spMk id="14" creationId="{8F26105F-E07A-4B43-9C64-E4336B7E4D71}"/>
          </ac:spMkLst>
        </pc:spChg>
        <pc:spChg chg="mod">
          <ac:chgData name="Yun Li" userId="31bf5caf-b949-43cb-a634-780688c666d7" providerId="ADAL" clId="{ED8C3A83-6409-4FFF-9396-2BADC955E916}" dt="2019-03-07T00:07:11.727" v="55" actId="14100"/>
          <ac:spMkLst>
            <pc:docMk/>
            <pc:sldMk cId="4153789131" sldId="399"/>
            <ac:spMk id="15" creationId="{31102375-35EB-41E8-BBB7-94F1D4AB419D}"/>
          </ac:spMkLst>
        </pc:spChg>
        <pc:spChg chg="mod">
          <ac:chgData name="Yun Li" userId="31bf5caf-b949-43cb-a634-780688c666d7" providerId="ADAL" clId="{ED8C3A83-6409-4FFF-9396-2BADC955E916}" dt="2019-03-07T00:08:03.830" v="65" actId="1076"/>
          <ac:spMkLst>
            <pc:docMk/>
            <pc:sldMk cId="4153789131" sldId="399"/>
            <ac:spMk id="17" creationId="{433D8437-B1C6-489C-91C6-4B8BAA0A1C8B}"/>
          </ac:spMkLst>
        </pc:spChg>
        <pc:spChg chg="mod">
          <ac:chgData name="Yun Li" userId="31bf5caf-b949-43cb-a634-780688c666d7" providerId="ADAL" clId="{ED8C3A83-6409-4FFF-9396-2BADC955E916}" dt="2019-03-07T00:09:10.377" v="121" actId="1076"/>
          <ac:spMkLst>
            <pc:docMk/>
            <pc:sldMk cId="4153789131" sldId="399"/>
            <ac:spMk id="19" creationId="{7D66BB14-39F6-4C26-A767-489F57818ADB}"/>
          </ac:spMkLst>
        </pc:spChg>
        <pc:spChg chg="mod">
          <ac:chgData name="Yun Li" userId="31bf5caf-b949-43cb-a634-780688c666d7" providerId="ADAL" clId="{ED8C3A83-6409-4FFF-9396-2BADC955E916}" dt="2019-03-07T00:09:03.721" v="119" actId="1076"/>
          <ac:spMkLst>
            <pc:docMk/>
            <pc:sldMk cId="4153789131" sldId="399"/>
            <ac:spMk id="22" creationId="{CA8325F5-A98E-464D-BA59-CEB7B3B11804}"/>
          </ac:spMkLst>
        </pc:spChg>
        <pc:spChg chg="mod">
          <ac:chgData name="Yun Li" userId="31bf5caf-b949-43cb-a634-780688c666d7" providerId="ADAL" clId="{ED8C3A83-6409-4FFF-9396-2BADC955E916}" dt="2019-03-07T00:09:47.385" v="128" actId="1076"/>
          <ac:spMkLst>
            <pc:docMk/>
            <pc:sldMk cId="4153789131" sldId="399"/>
            <ac:spMk id="25" creationId="{B0A3C62B-0CA8-4A8D-8E0E-09ACBAA26E2B}"/>
          </ac:spMkLst>
        </pc:spChg>
        <pc:spChg chg="mod">
          <ac:chgData name="Yun Li" userId="31bf5caf-b949-43cb-a634-780688c666d7" providerId="ADAL" clId="{ED8C3A83-6409-4FFF-9396-2BADC955E916}" dt="2019-03-07T00:09:51.495" v="129" actId="1076"/>
          <ac:spMkLst>
            <pc:docMk/>
            <pc:sldMk cId="4153789131" sldId="399"/>
            <ac:spMk id="29" creationId="{4DEEC468-53F0-43AB-ABAC-2A0357B1D6C5}"/>
          </ac:spMkLst>
        </pc:spChg>
        <pc:grpChg chg="add mod">
          <ac:chgData name="Yun Li" userId="31bf5caf-b949-43cb-a634-780688c666d7" providerId="ADAL" clId="{ED8C3A83-6409-4FFF-9396-2BADC955E916}" dt="2019-03-07T00:05:07.216" v="35" actId="1076"/>
          <ac:grpSpMkLst>
            <pc:docMk/>
            <pc:sldMk cId="4153789131" sldId="399"/>
            <ac:grpSpMk id="5" creationId="{351A79CE-3A72-4A28-AFA8-27B9FA46FB89}"/>
          </ac:grpSpMkLst>
        </pc:grpChg>
        <pc:grpChg chg="add mod">
          <ac:chgData name="Yun Li" userId="31bf5caf-b949-43cb-a634-780688c666d7" providerId="ADAL" clId="{ED8C3A83-6409-4FFF-9396-2BADC955E916}" dt="2019-03-07T00:06:18.728" v="45" actId="1076"/>
          <ac:grpSpMkLst>
            <pc:docMk/>
            <pc:sldMk cId="4153789131" sldId="399"/>
            <ac:grpSpMk id="12" creationId="{5864C5D7-DDCA-43BD-B4E3-ECF784C79AF3}"/>
          </ac:grpSpMkLst>
        </pc:grpChg>
        <pc:grpChg chg="add mod">
          <ac:chgData name="Yun Li" userId="31bf5caf-b949-43cb-a634-780688c666d7" providerId="ADAL" clId="{ED8C3A83-6409-4FFF-9396-2BADC955E916}" dt="2019-03-07T00:06:13.780" v="43" actId="1076"/>
          <ac:grpSpMkLst>
            <pc:docMk/>
            <pc:sldMk cId="4153789131" sldId="399"/>
            <ac:grpSpMk id="16" creationId="{FF98945C-C8F3-4CD1-A690-CDA646F7E98A}"/>
          </ac:grpSpMkLst>
        </pc:grpChg>
        <pc:grpChg chg="add mod">
          <ac:chgData name="Yun Li" userId="31bf5caf-b949-43cb-a634-780688c666d7" providerId="ADAL" clId="{ED8C3A83-6409-4FFF-9396-2BADC955E916}" dt="2019-03-07T00:05:45.653" v="38" actId="14100"/>
          <ac:grpSpMkLst>
            <pc:docMk/>
            <pc:sldMk cId="4153789131" sldId="399"/>
            <ac:grpSpMk id="20" creationId="{92DC370F-CE03-4617-B4D5-BBB120B5F4EC}"/>
          </ac:grpSpMkLst>
        </pc:grpChg>
        <pc:grpChg chg="add mod">
          <ac:chgData name="Yun Li" userId="31bf5caf-b949-43cb-a634-780688c666d7" providerId="ADAL" clId="{ED8C3A83-6409-4FFF-9396-2BADC955E916}" dt="2019-03-07T00:09:20.181" v="122" actId="14100"/>
          <ac:grpSpMkLst>
            <pc:docMk/>
            <pc:sldMk cId="4153789131" sldId="399"/>
            <ac:grpSpMk id="23" creationId="{EA41F914-CADD-4C22-95AF-283F7F084A16}"/>
          </ac:grpSpMkLst>
        </pc:grpChg>
        <pc:cxnChg chg="mod">
          <ac:chgData name="Yun Li" userId="31bf5caf-b949-43cb-a634-780688c666d7" providerId="ADAL" clId="{ED8C3A83-6409-4FFF-9396-2BADC955E916}" dt="2019-03-07T00:11:30.231" v="141" actId="14100"/>
          <ac:cxnSpMkLst>
            <pc:docMk/>
            <pc:sldMk cId="4153789131" sldId="399"/>
            <ac:cxnSpMk id="8" creationId="{2D9D18B8-00E7-496F-8BC9-09AA6EBA675B}"/>
          </ac:cxnSpMkLst>
        </pc:cxnChg>
        <pc:cxnChg chg="mod">
          <ac:chgData name="Yun Li" userId="31bf5caf-b949-43cb-a634-780688c666d7" providerId="ADAL" clId="{ED8C3A83-6409-4FFF-9396-2BADC955E916}" dt="2019-03-07T00:08:44.428" v="117" actId="1035"/>
          <ac:cxnSpMkLst>
            <pc:docMk/>
            <pc:sldMk cId="4153789131" sldId="399"/>
            <ac:cxnSpMk id="9" creationId="{F90B9F82-C044-4BE9-A319-6CC5EB1E292C}"/>
          </ac:cxnSpMkLst>
        </pc:cxnChg>
        <pc:cxnChg chg="mod">
          <ac:chgData name="Yun Li" userId="31bf5caf-b949-43cb-a634-780688c666d7" providerId="ADAL" clId="{ED8C3A83-6409-4FFF-9396-2BADC955E916}" dt="2019-03-07T00:07:11.727" v="55" actId="14100"/>
          <ac:cxnSpMkLst>
            <pc:docMk/>
            <pc:sldMk cId="4153789131" sldId="399"/>
            <ac:cxnSpMk id="13" creationId="{16E18392-8C42-47E0-AF41-40E956CE3DEA}"/>
          </ac:cxnSpMkLst>
        </pc:cxnChg>
        <pc:cxnChg chg="mod">
          <ac:chgData name="Yun Li" userId="31bf5caf-b949-43cb-a634-780688c666d7" providerId="ADAL" clId="{ED8C3A83-6409-4FFF-9396-2BADC955E916}" dt="2019-03-07T00:08:03.830" v="65" actId="1076"/>
          <ac:cxnSpMkLst>
            <pc:docMk/>
            <pc:sldMk cId="4153789131" sldId="399"/>
            <ac:cxnSpMk id="18" creationId="{F3754C25-798E-4DF6-AB5E-28ADD886C41C}"/>
          </ac:cxnSpMkLst>
        </pc:cxnChg>
        <pc:cxnChg chg="mod">
          <ac:chgData name="Yun Li" userId="31bf5caf-b949-43cb-a634-780688c666d7" providerId="ADAL" clId="{ED8C3A83-6409-4FFF-9396-2BADC955E916}" dt="2019-03-07T00:08:03.830" v="65" actId="1076"/>
          <ac:cxnSpMkLst>
            <pc:docMk/>
            <pc:sldMk cId="4153789131" sldId="399"/>
            <ac:cxnSpMk id="21" creationId="{EB287D98-0D1C-4C93-BADE-F77261E9B6C4}"/>
          </ac:cxnSpMkLst>
        </pc:cxnChg>
        <pc:cxnChg chg="mod">
          <ac:chgData name="Yun Li" userId="31bf5caf-b949-43cb-a634-780688c666d7" providerId="ADAL" clId="{ED8C3A83-6409-4FFF-9396-2BADC955E916}" dt="2019-03-07T00:09:32.709" v="124" actId="14100"/>
          <ac:cxnSpMkLst>
            <pc:docMk/>
            <pc:sldMk cId="4153789131" sldId="399"/>
            <ac:cxnSpMk id="26" creationId="{9119AB5A-9C86-4269-9AA7-B2E30C891D83}"/>
          </ac:cxnSpMkLst>
        </pc:cxnChg>
        <pc:cxnChg chg="mod">
          <ac:chgData name="Yun Li" userId="31bf5caf-b949-43cb-a634-780688c666d7" providerId="ADAL" clId="{ED8C3A83-6409-4FFF-9396-2BADC955E916}" dt="2019-03-07T00:09:57.703" v="130" actId="14100"/>
          <ac:cxnSpMkLst>
            <pc:docMk/>
            <pc:sldMk cId="4153789131" sldId="399"/>
            <ac:cxnSpMk id="28" creationId="{AE90017D-6FF1-4597-9C10-E9C43C9F4A4A}"/>
          </ac:cxnSpMkLst>
        </pc:cxnChg>
      </pc:sldChg>
      <pc:sldChg chg="modSp">
        <pc:chgData name="Yun Li" userId="31bf5caf-b949-43cb-a634-780688c666d7" providerId="ADAL" clId="{ED8C3A83-6409-4FFF-9396-2BADC955E916}" dt="2019-03-07T00:27:39.235" v="459" actId="20577"/>
        <pc:sldMkLst>
          <pc:docMk/>
          <pc:sldMk cId="1361340526" sldId="400"/>
        </pc:sldMkLst>
        <pc:graphicFrameChg chg="modGraphic">
          <ac:chgData name="Yun Li" userId="31bf5caf-b949-43cb-a634-780688c666d7" providerId="ADAL" clId="{ED8C3A83-6409-4FFF-9396-2BADC955E916}" dt="2019-03-07T00:27:39.235" v="459" actId="20577"/>
          <ac:graphicFrameMkLst>
            <pc:docMk/>
            <pc:sldMk cId="1361340526" sldId="400"/>
            <ac:graphicFrameMk id="6" creationId="{CBA25595-93E5-4B28-9F3F-2C5D7B52FA34}"/>
          </ac:graphicFrameMkLst>
        </pc:graphicFrameChg>
      </pc:sldChg>
      <pc:sldChg chg="modSp">
        <pc:chgData name="Yun Li" userId="31bf5caf-b949-43cb-a634-780688c666d7" providerId="ADAL" clId="{ED8C3A83-6409-4FFF-9396-2BADC955E916}" dt="2019-03-07T00:38:39.490" v="593" actId="20577"/>
        <pc:sldMkLst>
          <pc:docMk/>
          <pc:sldMk cId="2652505465" sldId="409"/>
        </pc:sldMkLst>
        <pc:spChg chg="mod">
          <ac:chgData name="Yun Li" userId="31bf5caf-b949-43cb-a634-780688c666d7" providerId="ADAL" clId="{ED8C3A83-6409-4FFF-9396-2BADC955E916}" dt="2019-03-07T00:38:39.490" v="593" actId="20577"/>
          <ac:spMkLst>
            <pc:docMk/>
            <pc:sldMk cId="2652505465" sldId="409"/>
            <ac:spMk id="3" creationId="{3CBD97C8-FB7C-404F-8DBD-2DE34DAFCEC1}"/>
          </ac:spMkLst>
        </pc:spChg>
      </pc:sldChg>
      <pc:sldChg chg="modSp">
        <pc:chgData name="Yun Li" userId="31bf5caf-b949-43cb-a634-780688c666d7" providerId="ADAL" clId="{ED8C3A83-6409-4FFF-9396-2BADC955E916}" dt="2019-03-07T00:40:45.779" v="606" actId="20577"/>
        <pc:sldMkLst>
          <pc:docMk/>
          <pc:sldMk cId="964781709" sldId="410"/>
        </pc:sldMkLst>
        <pc:spChg chg="mod">
          <ac:chgData name="Yun Li" userId="31bf5caf-b949-43cb-a634-780688c666d7" providerId="ADAL" clId="{ED8C3A83-6409-4FFF-9396-2BADC955E916}" dt="2019-03-07T00:40:45.779" v="606" actId="20577"/>
          <ac:spMkLst>
            <pc:docMk/>
            <pc:sldMk cId="964781709" sldId="410"/>
            <ac:spMk id="14" creationId="{B954405A-5AE3-4596-9EFF-2F99BCCFD7A2}"/>
          </ac:spMkLst>
        </pc:spChg>
      </pc:sldChg>
      <pc:sldChg chg="modSp">
        <pc:chgData name="Yun Li" userId="31bf5caf-b949-43cb-a634-780688c666d7" providerId="ADAL" clId="{ED8C3A83-6409-4FFF-9396-2BADC955E916}" dt="2019-03-07T01:10:08.733" v="1495" actId="255"/>
        <pc:sldMkLst>
          <pc:docMk/>
          <pc:sldMk cId="1481001669" sldId="411"/>
        </pc:sldMkLst>
        <pc:spChg chg="mod">
          <ac:chgData name="Yun Li" userId="31bf5caf-b949-43cb-a634-780688c666d7" providerId="ADAL" clId="{ED8C3A83-6409-4FFF-9396-2BADC955E916}" dt="2019-03-07T01:10:08.733" v="1495" actId="255"/>
          <ac:spMkLst>
            <pc:docMk/>
            <pc:sldMk cId="1481001669" sldId="411"/>
            <ac:spMk id="4" creationId="{C8D3DDCE-76F5-4A25-A355-4888D19264FF}"/>
          </ac:spMkLst>
        </pc:spChg>
      </pc:sldChg>
      <pc:sldChg chg="modSp">
        <pc:chgData name="Yun Li" userId="31bf5caf-b949-43cb-a634-780688c666d7" providerId="ADAL" clId="{ED8C3A83-6409-4FFF-9396-2BADC955E916}" dt="2019-03-07T01:09:42.504" v="1494" actId="20577"/>
        <pc:sldMkLst>
          <pc:docMk/>
          <pc:sldMk cId="3277699918" sldId="412"/>
        </pc:sldMkLst>
        <pc:spChg chg="mod">
          <ac:chgData name="Yun Li" userId="31bf5caf-b949-43cb-a634-780688c666d7" providerId="ADAL" clId="{ED8C3A83-6409-4FFF-9396-2BADC955E916}" dt="2019-03-07T01:09:28.432" v="1490" actId="14100"/>
          <ac:spMkLst>
            <pc:docMk/>
            <pc:sldMk cId="3277699918" sldId="412"/>
            <ac:spMk id="4" creationId="{C8D3DDCE-76F5-4A25-A355-4888D19264FF}"/>
          </ac:spMkLst>
        </pc:spChg>
        <pc:spChg chg="mod">
          <ac:chgData name="Yun Li" userId="31bf5caf-b949-43cb-a634-780688c666d7" providerId="ADAL" clId="{ED8C3A83-6409-4FFF-9396-2BADC955E916}" dt="2019-03-07T01:09:42.504" v="1494" actId="20577"/>
          <ac:spMkLst>
            <pc:docMk/>
            <pc:sldMk cId="3277699918" sldId="412"/>
            <ac:spMk id="9" creationId="{EF22EADC-CA81-4195-B2A2-FBDAD779345E}"/>
          </ac:spMkLst>
        </pc:spChg>
      </pc:sldChg>
      <pc:sldChg chg="modSp">
        <pc:chgData name="Yun Li" userId="31bf5caf-b949-43cb-a634-780688c666d7" providerId="ADAL" clId="{ED8C3A83-6409-4FFF-9396-2BADC955E916}" dt="2019-03-07T01:03:19.754" v="1371" actId="20577"/>
        <pc:sldMkLst>
          <pc:docMk/>
          <pc:sldMk cId="3164513121" sldId="416"/>
        </pc:sldMkLst>
        <pc:spChg chg="mod">
          <ac:chgData name="Yun Li" userId="31bf5caf-b949-43cb-a634-780688c666d7" providerId="ADAL" clId="{ED8C3A83-6409-4FFF-9396-2BADC955E916}" dt="2019-03-07T01:02:24.053" v="1363" actId="1035"/>
          <ac:spMkLst>
            <pc:docMk/>
            <pc:sldMk cId="3164513121" sldId="416"/>
            <ac:spMk id="2" creationId="{00000000-0000-0000-0000-000000000000}"/>
          </ac:spMkLst>
        </pc:spChg>
        <pc:spChg chg="mod">
          <ac:chgData name="Yun Li" userId="31bf5caf-b949-43cb-a634-780688c666d7" providerId="ADAL" clId="{ED8C3A83-6409-4FFF-9396-2BADC955E916}" dt="2019-03-07T01:02:20.211" v="1351" actId="14100"/>
          <ac:spMkLst>
            <pc:docMk/>
            <pc:sldMk cId="3164513121" sldId="416"/>
            <ac:spMk id="5" creationId="{00000000-0000-0000-0000-000000000000}"/>
          </ac:spMkLst>
        </pc:spChg>
        <pc:spChg chg="mod">
          <ac:chgData name="Yun Li" userId="31bf5caf-b949-43cb-a634-780688c666d7" providerId="ADAL" clId="{ED8C3A83-6409-4FFF-9396-2BADC955E916}" dt="2019-03-07T01:02:13.822" v="1347" actId="1076"/>
          <ac:spMkLst>
            <pc:docMk/>
            <pc:sldMk cId="3164513121" sldId="416"/>
            <ac:spMk id="10" creationId="{085E7788-F767-4B9A-B316-02CE7F34CB5D}"/>
          </ac:spMkLst>
        </pc:spChg>
        <pc:spChg chg="mod">
          <ac:chgData name="Yun Li" userId="31bf5caf-b949-43cb-a634-780688c666d7" providerId="ADAL" clId="{ED8C3A83-6409-4FFF-9396-2BADC955E916}" dt="2019-03-07T01:02:29.259" v="1364" actId="113"/>
          <ac:spMkLst>
            <pc:docMk/>
            <pc:sldMk cId="3164513121" sldId="416"/>
            <ac:spMk id="12" creationId="{C5D1819C-B904-42D8-A200-6F96A65EC7D2}"/>
          </ac:spMkLst>
        </pc:spChg>
        <pc:spChg chg="mod">
          <ac:chgData name="Yun Li" userId="31bf5caf-b949-43cb-a634-780688c666d7" providerId="ADAL" clId="{ED8C3A83-6409-4FFF-9396-2BADC955E916}" dt="2019-03-07T01:02:35.716" v="1366" actId="14100"/>
          <ac:spMkLst>
            <pc:docMk/>
            <pc:sldMk cId="3164513121" sldId="416"/>
            <ac:spMk id="13" creationId="{48BCC89D-F6B5-4C09-B55C-42DE3FA330C4}"/>
          </ac:spMkLst>
        </pc:spChg>
        <pc:spChg chg="mod">
          <ac:chgData name="Yun Li" userId="31bf5caf-b949-43cb-a634-780688c666d7" providerId="ADAL" clId="{ED8C3A83-6409-4FFF-9396-2BADC955E916}" dt="2019-03-07T01:03:19.754" v="1371" actId="20577"/>
          <ac:spMkLst>
            <pc:docMk/>
            <pc:sldMk cId="3164513121" sldId="416"/>
            <ac:spMk id="14" creationId="{C6FCD941-8A3F-4BA4-A2F6-96460E6AFCA4}"/>
          </ac:spMkLst>
        </pc:spChg>
      </pc:sldChg>
      <pc:sldChg chg="addSp modSp">
        <pc:chgData name="Yun Li" userId="31bf5caf-b949-43cb-a634-780688c666d7" providerId="ADAL" clId="{ED8C3A83-6409-4FFF-9396-2BADC955E916}" dt="2019-03-07T00:42:56.775" v="629" actId="20577"/>
        <pc:sldMkLst>
          <pc:docMk/>
          <pc:sldMk cId="2322169634" sldId="419"/>
        </pc:sldMkLst>
        <pc:spChg chg="mod">
          <ac:chgData name="Yun Li" userId="31bf5caf-b949-43cb-a634-780688c666d7" providerId="ADAL" clId="{ED8C3A83-6409-4FFF-9396-2BADC955E916}" dt="2019-03-07T00:41:38.745" v="614" actId="20577"/>
          <ac:spMkLst>
            <pc:docMk/>
            <pc:sldMk cId="2322169634" sldId="419"/>
            <ac:spMk id="6" creationId="{3443975A-A7CE-4AF2-A254-ED777C004AA4}"/>
          </ac:spMkLst>
        </pc:spChg>
        <pc:spChg chg="add mod">
          <ac:chgData name="Yun Li" userId="31bf5caf-b949-43cb-a634-780688c666d7" providerId="ADAL" clId="{ED8C3A83-6409-4FFF-9396-2BADC955E916}" dt="2019-03-07T00:42:56.775" v="629" actId="20577"/>
          <ac:spMkLst>
            <pc:docMk/>
            <pc:sldMk cId="2322169634" sldId="419"/>
            <ac:spMk id="7" creationId="{944CCA46-E510-4FE0-AD96-AE690D147D65}"/>
          </ac:spMkLst>
        </pc:spChg>
        <pc:picChg chg="mod">
          <ac:chgData name="Yun Li" userId="31bf5caf-b949-43cb-a634-780688c666d7" providerId="ADAL" clId="{ED8C3A83-6409-4FFF-9396-2BADC955E916}" dt="2019-03-07T00:42:05.832" v="620" actId="1076"/>
          <ac:picMkLst>
            <pc:docMk/>
            <pc:sldMk cId="2322169634" sldId="419"/>
            <ac:picMk id="4" creationId="{FECDD5FC-B5D5-4646-9E66-301F0684F09F}"/>
          </ac:picMkLst>
        </pc:picChg>
      </pc:sldChg>
      <pc:sldChg chg="addSp delSp modSp">
        <pc:chgData name="Yun Li" userId="31bf5caf-b949-43cb-a634-780688c666d7" providerId="ADAL" clId="{ED8C3A83-6409-4FFF-9396-2BADC955E916}" dt="2019-03-07T01:24:25.948" v="2162" actId="20577"/>
        <pc:sldMkLst>
          <pc:docMk/>
          <pc:sldMk cId="2706471492" sldId="428"/>
        </pc:sldMkLst>
        <pc:spChg chg="mod">
          <ac:chgData name="Yun Li" userId="31bf5caf-b949-43cb-a634-780688c666d7" providerId="ADAL" clId="{ED8C3A83-6409-4FFF-9396-2BADC955E916}" dt="2019-03-07T01:24:25.948" v="2162" actId="20577"/>
          <ac:spMkLst>
            <pc:docMk/>
            <pc:sldMk cId="2706471492" sldId="428"/>
            <ac:spMk id="4" creationId="{6535AEBE-79DF-499D-BCF4-78D92AD338F8}"/>
          </ac:spMkLst>
        </pc:spChg>
        <pc:spChg chg="mod">
          <ac:chgData name="Yun Li" userId="31bf5caf-b949-43cb-a634-780688c666d7" providerId="ADAL" clId="{ED8C3A83-6409-4FFF-9396-2BADC955E916}" dt="2019-03-07T01:18:08.215" v="1680" actId="14100"/>
          <ac:spMkLst>
            <pc:docMk/>
            <pc:sldMk cId="2706471492" sldId="428"/>
            <ac:spMk id="6" creationId="{B03E4FD7-AA18-4866-9B10-1326BC73A042}"/>
          </ac:spMkLst>
        </pc:spChg>
        <pc:spChg chg="del mod">
          <ac:chgData name="Yun Li" userId="31bf5caf-b949-43cb-a634-780688c666d7" providerId="ADAL" clId="{ED8C3A83-6409-4FFF-9396-2BADC955E916}" dt="2019-03-07T01:16:20.869" v="1659" actId="478"/>
          <ac:spMkLst>
            <pc:docMk/>
            <pc:sldMk cId="2706471492" sldId="428"/>
            <ac:spMk id="9" creationId="{B00B8289-E5BC-454A-869A-35144E2F5A91}"/>
          </ac:spMkLst>
        </pc:spChg>
        <pc:spChg chg="add mod">
          <ac:chgData name="Yun Li" userId="31bf5caf-b949-43cb-a634-780688c666d7" providerId="ADAL" clId="{ED8C3A83-6409-4FFF-9396-2BADC955E916}" dt="2019-03-07T01:18:38.932" v="1794" actId="1076"/>
          <ac:spMkLst>
            <pc:docMk/>
            <pc:sldMk cId="2706471492" sldId="428"/>
            <ac:spMk id="10" creationId="{11B4CE65-1761-49EC-BC15-42F07DE47E24}"/>
          </ac:spMkLst>
        </pc:spChg>
        <pc:spChg chg="add mod">
          <ac:chgData name="Yun Li" userId="31bf5caf-b949-43cb-a634-780688c666d7" providerId="ADAL" clId="{ED8C3A83-6409-4FFF-9396-2BADC955E916}" dt="2019-03-07T01:17:32.147" v="1675" actId="1076"/>
          <ac:spMkLst>
            <pc:docMk/>
            <pc:sldMk cId="2706471492" sldId="428"/>
            <ac:spMk id="11" creationId="{C280BD44-E18D-402B-8528-2E4D0CAF6A42}"/>
          </ac:spMkLst>
        </pc:spChg>
        <pc:spChg chg="add mod">
          <ac:chgData name="Yun Li" userId="31bf5caf-b949-43cb-a634-780688c666d7" providerId="ADAL" clId="{ED8C3A83-6409-4FFF-9396-2BADC955E916}" dt="2019-03-07T01:18:12.222" v="1681" actId="14100"/>
          <ac:spMkLst>
            <pc:docMk/>
            <pc:sldMk cId="2706471492" sldId="428"/>
            <ac:spMk id="12" creationId="{6E723A85-BC4D-4F34-AB86-AF8F4C6769A8}"/>
          </ac:spMkLst>
        </pc:spChg>
        <pc:spChg chg="add mod">
          <ac:chgData name="Yun Li" userId="31bf5caf-b949-43cb-a634-780688c666d7" providerId="ADAL" clId="{ED8C3A83-6409-4FFF-9396-2BADC955E916}" dt="2019-03-07T01:18:28.890" v="1792" actId="14100"/>
          <ac:spMkLst>
            <pc:docMk/>
            <pc:sldMk cId="2706471492" sldId="428"/>
            <ac:spMk id="13" creationId="{B3399F64-F621-4282-9290-B2ACB42FF06F}"/>
          </ac:spMkLst>
        </pc:spChg>
        <pc:spChg chg="add mod">
          <ac:chgData name="Yun Li" userId="31bf5caf-b949-43cb-a634-780688c666d7" providerId="ADAL" clId="{ED8C3A83-6409-4FFF-9396-2BADC955E916}" dt="2019-03-07T01:23:17.925" v="2144" actId="14100"/>
          <ac:spMkLst>
            <pc:docMk/>
            <pc:sldMk cId="2706471492" sldId="428"/>
            <ac:spMk id="14" creationId="{AFD0FF46-2769-447B-926B-257927F9E419}"/>
          </ac:spMkLst>
        </pc:spChg>
        <pc:picChg chg="add mod">
          <ac:chgData name="Yun Li" userId="31bf5caf-b949-43cb-a634-780688c666d7" providerId="ADAL" clId="{ED8C3A83-6409-4FFF-9396-2BADC955E916}" dt="2019-03-07T01:18:35.487" v="1793" actId="1076"/>
          <ac:picMkLst>
            <pc:docMk/>
            <pc:sldMk cId="2706471492" sldId="428"/>
            <ac:picMk id="5" creationId="{7F66C42E-9B05-4AF5-A8D0-30654AA39482}"/>
          </ac:picMkLst>
        </pc:picChg>
        <pc:picChg chg="mod">
          <ac:chgData name="Yun Li" userId="31bf5caf-b949-43cb-a634-780688c666d7" providerId="ADAL" clId="{ED8C3A83-6409-4FFF-9396-2BADC955E916}" dt="2019-03-07T01:15:04.560" v="1533" actId="1076"/>
          <ac:picMkLst>
            <pc:docMk/>
            <pc:sldMk cId="2706471492" sldId="428"/>
            <ac:picMk id="7" creationId="{0BF685FE-6FF6-4048-80DB-A27B62F69DA2}"/>
          </ac:picMkLst>
        </pc:picChg>
        <pc:picChg chg="mod">
          <ac:chgData name="Yun Li" userId="31bf5caf-b949-43cb-a634-780688c666d7" providerId="ADAL" clId="{ED8C3A83-6409-4FFF-9396-2BADC955E916}" dt="2019-03-07T01:14:44.668" v="1528" actId="14100"/>
          <ac:picMkLst>
            <pc:docMk/>
            <pc:sldMk cId="2706471492" sldId="428"/>
            <ac:picMk id="8" creationId="{153F2FFC-6255-4D92-B9E7-5A2723D2B4DB}"/>
          </ac:picMkLst>
        </pc:picChg>
      </pc:sldChg>
    </pc:docChg>
  </pc:docChgLst>
  <pc:docChgLst>
    <pc:chgData name="Li, Yun" userId="31bf5caf-b949-43cb-a634-780688c666d7" providerId="ADAL" clId="{ED8C3A83-6409-4FFF-9396-2BADC955E916}"/>
    <pc:docChg chg="undo custSel addSld modSld sldOrd">
      <pc:chgData name="Li, Yun" userId="31bf5caf-b949-43cb-a634-780688c666d7" providerId="ADAL" clId="{ED8C3A83-6409-4FFF-9396-2BADC955E916}" dt="2019-03-06T22:10:57.526" v="1869" actId="1076"/>
      <pc:docMkLst>
        <pc:docMk/>
      </pc:docMkLst>
      <pc:sldChg chg="addSp delSp modSp">
        <pc:chgData name="Li, Yun" userId="31bf5caf-b949-43cb-a634-780688c666d7" providerId="ADAL" clId="{ED8C3A83-6409-4FFF-9396-2BADC955E916}" dt="2019-03-06T21:57:43.968" v="1543" actId="1076"/>
        <pc:sldMkLst>
          <pc:docMk/>
          <pc:sldMk cId="2048818245" sldId="371"/>
        </pc:sldMkLst>
        <pc:spChg chg="add mod">
          <ac:chgData name="Li, Yun" userId="31bf5caf-b949-43cb-a634-780688c666d7" providerId="ADAL" clId="{ED8C3A83-6409-4FFF-9396-2BADC955E916}" dt="2019-03-06T21:57:43.968" v="1543" actId="1076"/>
          <ac:spMkLst>
            <pc:docMk/>
            <pc:sldMk cId="2048818245" sldId="371"/>
            <ac:spMk id="4" creationId="{7044DCA7-5AD0-4F06-B893-B553153AC871}"/>
          </ac:spMkLst>
        </pc:spChg>
        <pc:spChg chg="mod">
          <ac:chgData name="Li, Yun" userId="31bf5caf-b949-43cb-a634-780688c666d7" providerId="ADAL" clId="{ED8C3A83-6409-4FFF-9396-2BADC955E916}" dt="2019-03-06T18:04:38.283" v="248" actId="20577"/>
          <ac:spMkLst>
            <pc:docMk/>
            <pc:sldMk cId="2048818245" sldId="371"/>
            <ac:spMk id="6" creationId="{133B97AA-861F-4EA1-9097-B893FC32D9AA}"/>
          </ac:spMkLst>
        </pc:spChg>
        <pc:spChg chg="mod">
          <ac:chgData name="Li, Yun" userId="31bf5caf-b949-43cb-a634-780688c666d7" providerId="ADAL" clId="{ED8C3A83-6409-4FFF-9396-2BADC955E916}" dt="2019-03-06T21:57:34.396" v="1540" actId="1076"/>
          <ac:spMkLst>
            <pc:docMk/>
            <pc:sldMk cId="2048818245" sldId="371"/>
            <ac:spMk id="10" creationId="{8D5C479D-B343-41F3-9B7F-44BE271FA374}"/>
          </ac:spMkLst>
        </pc:spChg>
        <pc:picChg chg="add mod modCrop">
          <ac:chgData name="Li, Yun" userId="31bf5caf-b949-43cb-a634-780688c666d7" providerId="ADAL" clId="{ED8C3A83-6409-4FFF-9396-2BADC955E916}" dt="2019-03-06T21:57:39.355" v="1542" actId="1076"/>
          <ac:picMkLst>
            <pc:docMk/>
            <pc:sldMk cId="2048818245" sldId="371"/>
            <ac:picMk id="3" creationId="{0AA520E9-487D-4973-9710-69D2B542FBF8}"/>
          </ac:picMkLst>
        </pc:picChg>
        <pc:picChg chg="add mod">
          <ac:chgData name="Li, Yun" userId="31bf5caf-b949-43cb-a634-780688c666d7" providerId="ADAL" clId="{ED8C3A83-6409-4FFF-9396-2BADC955E916}" dt="2019-03-06T21:57:36.917" v="1541" actId="1076"/>
          <ac:picMkLst>
            <pc:docMk/>
            <pc:sldMk cId="2048818245" sldId="371"/>
            <ac:picMk id="8" creationId="{77602D84-D82C-43BC-99D1-617FB292020A}"/>
          </ac:picMkLst>
        </pc:picChg>
        <pc:picChg chg="del mod">
          <ac:chgData name="Li, Yun" userId="31bf5caf-b949-43cb-a634-780688c666d7" providerId="ADAL" clId="{ED8C3A83-6409-4FFF-9396-2BADC955E916}" dt="2019-03-06T16:25:22.402" v="115" actId="478"/>
          <ac:picMkLst>
            <pc:docMk/>
            <pc:sldMk cId="2048818245" sldId="371"/>
            <ac:picMk id="11" creationId="{A825BD73-0F84-432B-9215-B263A3DAE259}"/>
          </ac:picMkLst>
        </pc:picChg>
      </pc:sldChg>
      <pc:sldChg chg="addSp delSp modSp">
        <pc:chgData name="Li, Yun" userId="31bf5caf-b949-43cb-a634-780688c666d7" providerId="ADAL" clId="{ED8C3A83-6409-4FFF-9396-2BADC955E916}" dt="2019-03-06T21:53:54.781" v="1505" actId="20577"/>
        <pc:sldMkLst>
          <pc:docMk/>
          <pc:sldMk cId="587842612" sldId="372"/>
        </pc:sldMkLst>
        <pc:spChg chg="add mod">
          <ac:chgData name="Li, Yun" userId="31bf5caf-b949-43cb-a634-780688c666d7" providerId="ADAL" clId="{ED8C3A83-6409-4FFF-9396-2BADC955E916}" dt="2019-03-06T18:49:33.526" v="1040" actId="1037"/>
          <ac:spMkLst>
            <pc:docMk/>
            <pc:sldMk cId="587842612" sldId="372"/>
            <ac:spMk id="3" creationId="{3B229301-FCA1-46C5-8A77-0D781B8276F7}"/>
          </ac:spMkLst>
        </pc:spChg>
        <pc:spChg chg="mod">
          <ac:chgData name="Li, Yun" userId="31bf5caf-b949-43cb-a634-780688c666d7" providerId="ADAL" clId="{ED8C3A83-6409-4FFF-9396-2BADC955E916}" dt="2019-03-06T21:53:54.781" v="1505" actId="20577"/>
          <ac:spMkLst>
            <pc:docMk/>
            <pc:sldMk cId="587842612" sldId="372"/>
            <ac:spMk id="4" creationId="{00000000-0000-0000-0000-000000000000}"/>
          </ac:spMkLst>
        </pc:spChg>
        <pc:spChg chg="add mod">
          <ac:chgData name="Li, Yun" userId="31bf5caf-b949-43cb-a634-780688c666d7" providerId="ADAL" clId="{ED8C3A83-6409-4FFF-9396-2BADC955E916}" dt="2019-03-06T18:49:45.361" v="1053" actId="1036"/>
          <ac:spMkLst>
            <pc:docMk/>
            <pc:sldMk cId="587842612" sldId="372"/>
            <ac:spMk id="6" creationId="{1A9E806C-707F-4B4E-8C0F-64A77B1C29F9}"/>
          </ac:spMkLst>
        </pc:spChg>
        <pc:picChg chg="mod">
          <ac:chgData name="Li, Yun" userId="31bf5caf-b949-43cb-a634-780688c666d7" providerId="ADAL" clId="{ED8C3A83-6409-4FFF-9396-2BADC955E916}" dt="2019-03-06T18:47:50.027" v="1005" actId="1076"/>
          <ac:picMkLst>
            <pc:docMk/>
            <pc:sldMk cId="587842612" sldId="372"/>
            <ac:picMk id="5" creationId="{B811DA05-9B70-469D-80ED-F27207696888}"/>
          </ac:picMkLst>
        </pc:picChg>
        <pc:picChg chg="mod">
          <ac:chgData name="Li, Yun" userId="31bf5caf-b949-43cb-a634-780688c666d7" providerId="ADAL" clId="{ED8C3A83-6409-4FFF-9396-2BADC955E916}" dt="2019-03-06T21:52:30.333" v="1423" actId="1076"/>
          <ac:picMkLst>
            <pc:docMk/>
            <pc:sldMk cId="587842612" sldId="372"/>
            <ac:picMk id="7" creationId="{00000000-0000-0000-0000-000000000000}"/>
          </ac:picMkLst>
        </pc:picChg>
        <pc:picChg chg="add mod">
          <ac:chgData name="Li, Yun" userId="31bf5caf-b949-43cb-a634-780688c666d7" providerId="ADAL" clId="{ED8C3A83-6409-4FFF-9396-2BADC955E916}" dt="2019-03-06T21:52:31.906" v="1424" actId="1076"/>
          <ac:picMkLst>
            <pc:docMk/>
            <pc:sldMk cId="587842612" sldId="372"/>
            <ac:picMk id="10" creationId="{CE934455-0FA8-41A7-AD75-61CD8975DABD}"/>
          </ac:picMkLst>
        </pc:picChg>
        <pc:picChg chg="del mod">
          <ac:chgData name="Li, Yun" userId="31bf5caf-b949-43cb-a634-780688c666d7" providerId="ADAL" clId="{ED8C3A83-6409-4FFF-9396-2BADC955E916}" dt="2019-03-06T21:52:00.015" v="1413" actId="478"/>
          <ac:picMkLst>
            <pc:docMk/>
            <pc:sldMk cId="587842612" sldId="372"/>
            <ac:picMk id="11" creationId="{1F6186DD-43A4-47F5-9FB6-ED499F3FEA77}"/>
          </ac:picMkLst>
        </pc:picChg>
        <pc:picChg chg="add mod ord">
          <ac:chgData name="Li, Yun" userId="31bf5caf-b949-43cb-a634-780688c666d7" providerId="ADAL" clId="{ED8C3A83-6409-4FFF-9396-2BADC955E916}" dt="2019-03-06T21:52:38.607" v="1427" actId="1076"/>
          <ac:picMkLst>
            <pc:docMk/>
            <pc:sldMk cId="587842612" sldId="372"/>
            <ac:picMk id="13" creationId="{4407A980-CB17-4F88-B223-FD06D1E53546}"/>
          </ac:picMkLst>
        </pc:picChg>
        <pc:picChg chg="mod">
          <ac:chgData name="Li, Yun" userId="31bf5caf-b949-43cb-a634-780688c666d7" providerId="ADAL" clId="{ED8C3A83-6409-4FFF-9396-2BADC955E916}" dt="2019-03-06T18:49:06.186" v="1017" actId="1076"/>
          <ac:picMkLst>
            <pc:docMk/>
            <pc:sldMk cId="587842612" sldId="372"/>
            <ac:picMk id="14" creationId="{22286DD1-8A58-4787-8F89-2865F77DB3F5}"/>
          </ac:picMkLst>
        </pc:picChg>
        <pc:picChg chg="mod">
          <ac:chgData name="Li, Yun" userId="31bf5caf-b949-43cb-a634-780688c666d7" providerId="ADAL" clId="{ED8C3A83-6409-4FFF-9396-2BADC955E916}" dt="2019-03-06T21:52:35.699" v="1426" actId="1076"/>
          <ac:picMkLst>
            <pc:docMk/>
            <pc:sldMk cId="587842612" sldId="372"/>
            <ac:picMk id="16" creationId="{90D61365-9BE3-4023-A18F-6B40B4A57B1A}"/>
          </ac:picMkLst>
        </pc:picChg>
        <pc:picChg chg="add mod">
          <ac:chgData name="Li, Yun" userId="31bf5caf-b949-43cb-a634-780688c666d7" providerId="ADAL" clId="{ED8C3A83-6409-4FFF-9396-2BADC955E916}" dt="2019-03-06T21:52:33.792" v="1425" actId="1076"/>
          <ac:picMkLst>
            <pc:docMk/>
            <pc:sldMk cId="587842612" sldId="372"/>
            <ac:picMk id="17" creationId="{D0A561DC-1533-4FC3-BBAF-FF1FC689DA36}"/>
          </ac:picMkLst>
        </pc:picChg>
        <pc:picChg chg="add del mod">
          <ac:chgData name="Li, Yun" userId="31bf5caf-b949-43cb-a634-780688c666d7" providerId="ADAL" clId="{ED8C3A83-6409-4FFF-9396-2BADC955E916}" dt="2019-03-06T21:46:28.843" v="1352"/>
          <ac:picMkLst>
            <pc:docMk/>
            <pc:sldMk cId="587842612" sldId="372"/>
            <ac:picMk id="19" creationId="{0957FBE9-A05B-4B43-A9E1-D7FD261903C0}"/>
          </ac:picMkLst>
        </pc:picChg>
        <pc:picChg chg="add mod">
          <ac:chgData name="Li, Yun" userId="31bf5caf-b949-43cb-a634-780688c666d7" providerId="ADAL" clId="{ED8C3A83-6409-4FFF-9396-2BADC955E916}" dt="2019-03-06T21:53:10.367" v="1433" actId="1076"/>
          <ac:picMkLst>
            <pc:docMk/>
            <pc:sldMk cId="587842612" sldId="372"/>
            <ac:picMk id="21" creationId="{6DFDEB71-B744-4512-9993-6811CFDD8CAD}"/>
          </ac:picMkLst>
        </pc:picChg>
        <pc:picChg chg="add del mod">
          <ac:chgData name="Li, Yun" userId="31bf5caf-b949-43cb-a634-780688c666d7" providerId="ADAL" clId="{ED8C3A83-6409-4FFF-9396-2BADC955E916}" dt="2019-03-06T21:46:36.350" v="1355" actId="478"/>
          <ac:picMkLst>
            <pc:docMk/>
            <pc:sldMk cId="587842612" sldId="372"/>
            <ac:picMk id="23" creationId="{F35C3D81-6ECA-4D07-B065-541429DAAECB}"/>
          </ac:picMkLst>
        </pc:picChg>
        <pc:picChg chg="add mod ord modCrop">
          <ac:chgData name="Li, Yun" userId="31bf5caf-b949-43cb-a634-780688c666d7" providerId="ADAL" clId="{ED8C3A83-6409-4FFF-9396-2BADC955E916}" dt="2019-03-06T21:53:02.771" v="1430" actId="732"/>
          <ac:picMkLst>
            <pc:docMk/>
            <pc:sldMk cId="587842612" sldId="372"/>
            <ac:picMk id="25" creationId="{7968256C-85F2-46A7-A33F-D8B9D9353C66}"/>
          </ac:picMkLst>
        </pc:picChg>
        <pc:picChg chg="mod">
          <ac:chgData name="Li, Yun" userId="31bf5caf-b949-43cb-a634-780688c666d7" providerId="ADAL" clId="{ED8C3A83-6409-4FFF-9396-2BADC955E916}" dt="2019-03-06T18:49:07.637" v="1018" actId="1076"/>
          <ac:picMkLst>
            <pc:docMk/>
            <pc:sldMk cId="587842612" sldId="372"/>
            <ac:picMk id="2050" creationId="{85E4E05A-6897-4A7F-BB99-499CF57B9D69}"/>
          </ac:picMkLst>
        </pc:picChg>
      </pc:sldChg>
      <pc:sldChg chg="addSp delSp modSp ord">
        <pc:chgData name="Li, Yun" userId="31bf5caf-b949-43cb-a634-780688c666d7" providerId="ADAL" clId="{ED8C3A83-6409-4FFF-9396-2BADC955E916}" dt="2019-03-06T21:57:17.189" v="1539" actId="1035"/>
        <pc:sldMkLst>
          <pc:docMk/>
          <pc:sldMk cId="2956601587" sldId="380"/>
        </pc:sldMkLst>
        <pc:spChg chg="add del mod">
          <ac:chgData name="Li, Yun" userId="31bf5caf-b949-43cb-a634-780688c666d7" providerId="ADAL" clId="{ED8C3A83-6409-4FFF-9396-2BADC955E916}" dt="2019-03-06T21:56:15.018" v="1514" actId="164"/>
          <ac:spMkLst>
            <pc:docMk/>
            <pc:sldMk cId="2956601587" sldId="380"/>
            <ac:spMk id="5" creationId="{068FC211-7B93-4A3E-BD35-3EA4FA273EB9}"/>
          </ac:spMkLst>
        </pc:spChg>
        <pc:spChg chg="add mod">
          <ac:chgData name="Li, Yun" userId="31bf5caf-b949-43cb-a634-780688c666d7" providerId="ADAL" clId="{ED8C3A83-6409-4FFF-9396-2BADC955E916}" dt="2019-03-06T21:57:17.189" v="1539" actId="1035"/>
          <ac:spMkLst>
            <pc:docMk/>
            <pc:sldMk cId="2956601587" sldId="380"/>
            <ac:spMk id="14" creationId="{23E1665A-5E25-4732-95A5-67FCFC0AC8BD}"/>
          </ac:spMkLst>
        </pc:spChg>
        <pc:spChg chg="add mod">
          <ac:chgData name="Li, Yun" userId="31bf5caf-b949-43cb-a634-780688c666d7" providerId="ADAL" clId="{ED8C3A83-6409-4FFF-9396-2BADC955E916}" dt="2019-03-06T21:56:15.018" v="1514" actId="164"/>
          <ac:spMkLst>
            <pc:docMk/>
            <pc:sldMk cId="2956601587" sldId="380"/>
            <ac:spMk id="15" creationId="{48232F93-92F9-4350-BAD2-7215E9BE2451}"/>
          </ac:spMkLst>
        </pc:spChg>
        <pc:spChg chg="add mod">
          <ac:chgData name="Li, Yun" userId="31bf5caf-b949-43cb-a634-780688c666d7" providerId="ADAL" clId="{ED8C3A83-6409-4FFF-9396-2BADC955E916}" dt="2019-03-06T21:56:15.018" v="1514" actId="164"/>
          <ac:spMkLst>
            <pc:docMk/>
            <pc:sldMk cId="2956601587" sldId="380"/>
            <ac:spMk id="16" creationId="{0993DCE1-F161-4711-9317-9C57743BE3DD}"/>
          </ac:spMkLst>
        </pc:spChg>
        <pc:spChg chg="mod topLvl">
          <ac:chgData name="Li, Yun" userId="31bf5caf-b949-43cb-a634-780688c666d7" providerId="ADAL" clId="{ED8C3A83-6409-4FFF-9396-2BADC955E916}" dt="2019-03-06T21:56:59.464" v="1521" actId="165"/>
          <ac:spMkLst>
            <pc:docMk/>
            <pc:sldMk cId="2956601587" sldId="380"/>
            <ac:spMk id="17" creationId="{B61AF1E1-C84E-4B69-ADC5-29A72ACA9ABB}"/>
          </ac:spMkLst>
        </pc:spChg>
        <pc:spChg chg="mod topLvl">
          <ac:chgData name="Li, Yun" userId="31bf5caf-b949-43cb-a634-780688c666d7" providerId="ADAL" clId="{ED8C3A83-6409-4FFF-9396-2BADC955E916}" dt="2019-03-06T21:56:59.464" v="1521" actId="165"/>
          <ac:spMkLst>
            <pc:docMk/>
            <pc:sldMk cId="2956601587" sldId="380"/>
            <ac:spMk id="18" creationId="{7D0F21A1-4168-4770-90F7-B42B371D9D5A}"/>
          </ac:spMkLst>
        </pc:spChg>
        <pc:spChg chg="mod topLvl">
          <ac:chgData name="Li, Yun" userId="31bf5caf-b949-43cb-a634-780688c666d7" providerId="ADAL" clId="{ED8C3A83-6409-4FFF-9396-2BADC955E916}" dt="2019-03-06T21:56:59.464" v="1521" actId="165"/>
          <ac:spMkLst>
            <pc:docMk/>
            <pc:sldMk cId="2956601587" sldId="380"/>
            <ac:spMk id="20" creationId="{7F48C4BA-21FE-4279-9F57-47587775C05E}"/>
          </ac:spMkLst>
        </pc:spChg>
        <pc:spChg chg="mod topLvl">
          <ac:chgData name="Li, Yun" userId="31bf5caf-b949-43cb-a634-780688c666d7" providerId="ADAL" clId="{ED8C3A83-6409-4FFF-9396-2BADC955E916}" dt="2019-03-06T21:56:59.464" v="1521" actId="165"/>
          <ac:spMkLst>
            <pc:docMk/>
            <pc:sldMk cId="2956601587" sldId="380"/>
            <ac:spMk id="22" creationId="{121FEAD3-A349-4661-85AA-055E6B20ACEB}"/>
          </ac:spMkLst>
        </pc:spChg>
        <pc:grpChg chg="add mod">
          <ac:chgData name="Li, Yun" userId="31bf5caf-b949-43cb-a634-780688c666d7" providerId="ADAL" clId="{ED8C3A83-6409-4FFF-9396-2BADC955E916}" dt="2019-03-06T21:56:17.737" v="1515" actId="1076"/>
          <ac:grpSpMkLst>
            <pc:docMk/>
            <pc:sldMk cId="2956601587" sldId="380"/>
            <ac:grpSpMk id="6" creationId="{BE2B46CD-0F7E-4FDC-B825-CC0D442F2DD3}"/>
          </ac:grpSpMkLst>
        </pc:grpChg>
        <pc:grpChg chg="add del mod">
          <ac:chgData name="Li, Yun" userId="31bf5caf-b949-43cb-a634-780688c666d7" providerId="ADAL" clId="{ED8C3A83-6409-4FFF-9396-2BADC955E916}" dt="2019-03-06T21:57:06.411" v="1522" actId="1076"/>
          <ac:grpSpMkLst>
            <pc:docMk/>
            <pc:sldMk cId="2956601587" sldId="380"/>
            <ac:grpSpMk id="23" creationId="{6F632703-67BC-47AF-ABF0-1A7600B0F23C}"/>
          </ac:grpSpMkLst>
        </pc:grpChg>
        <pc:picChg chg="add mod ord">
          <ac:chgData name="Li, Yun" userId="31bf5caf-b949-43cb-a634-780688c666d7" providerId="ADAL" clId="{ED8C3A83-6409-4FFF-9396-2BADC955E916}" dt="2019-03-06T21:56:15.018" v="1514" actId="164"/>
          <ac:picMkLst>
            <pc:docMk/>
            <pc:sldMk cId="2956601587" sldId="380"/>
            <ac:picMk id="2" creationId="{CAE4DAF3-0E3D-45AC-9BDF-45BED89B953C}"/>
          </ac:picMkLst>
        </pc:picChg>
        <pc:picChg chg="mod topLvl">
          <ac:chgData name="Li, Yun" userId="31bf5caf-b949-43cb-a634-780688c666d7" providerId="ADAL" clId="{ED8C3A83-6409-4FFF-9396-2BADC955E916}" dt="2019-03-06T21:56:59.464" v="1521" actId="165"/>
          <ac:picMkLst>
            <pc:docMk/>
            <pc:sldMk cId="2956601587" sldId="380"/>
            <ac:picMk id="4" creationId="{595DCFF1-8ADA-4112-A84C-29DABD3BA810}"/>
          </ac:picMkLst>
        </pc:picChg>
        <pc:picChg chg="mod ord">
          <ac:chgData name="Li, Yun" userId="31bf5caf-b949-43cb-a634-780688c666d7" providerId="ADAL" clId="{ED8C3A83-6409-4FFF-9396-2BADC955E916}" dt="2019-03-06T21:57:09.556" v="1533" actId="1038"/>
          <ac:picMkLst>
            <pc:docMk/>
            <pc:sldMk cId="2956601587" sldId="380"/>
            <ac:picMk id="12" creationId="{E011E963-41B5-4E12-A1DD-EECC5B32E18B}"/>
          </ac:picMkLst>
        </pc:picChg>
      </pc:sldChg>
      <pc:sldChg chg="modSp">
        <pc:chgData name="Li, Yun" userId="31bf5caf-b949-43cb-a634-780688c666d7" providerId="ADAL" clId="{ED8C3A83-6409-4FFF-9396-2BADC955E916}" dt="2019-03-06T18:48:21.763" v="1008" actId="14100"/>
        <pc:sldMkLst>
          <pc:docMk/>
          <pc:sldMk cId="3518875213" sldId="405"/>
        </pc:sldMkLst>
        <pc:spChg chg="mod">
          <ac:chgData name="Li, Yun" userId="31bf5caf-b949-43cb-a634-780688c666d7" providerId="ADAL" clId="{ED8C3A83-6409-4FFF-9396-2BADC955E916}" dt="2019-03-06T18:48:21.763" v="1008" actId="14100"/>
          <ac:spMkLst>
            <pc:docMk/>
            <pc:sldMk cId="3518875213" sldId="405"/>
            <ac:spMk id="3" creationId="{934EAF87-0D0F-4784-A06F-EA3EE4E62102}"/>
          </ac:spMkLst>
        </pc:spChg>
      </pc:sldChg>
      <pc:sldChg chg="addSp modSp">
        <pc:chgData name="Li, Yun" userId="31bf5caf-b949-43cb-a634-780688c666d7" providerId="ADAL" clId="{ED8C3A83-6409-4FFF-9396-2BADC955E916}" dt="2019-03-06T21:58:35.610" v="1553" actId="20577"/>
        <pc:sldMkLst>
          <pc:docMk/>
          <pc:sldMk cId="4186642342" sldId="414"/>
        </pc:sldMkLst>
        <pc:spChg chg="mod">
          <ac:chgData name="Li, Yun" userId="31bf5caf-b949-43cb-a634-780688c666d7" providerId="ADAL" clId="{ED8C3A83-6409-4FFF-9396-2BADC955E916}" dt="2019-03-06T17:54:00.109" v="222" actId="14100"/>
          <ac:spMkLst>
            <pc:docMk/>
            <pc:sldMk cId="4186642342" sldId="414"/>
            <ac:spMk id="4" creationId="{0D757AF0-545A-4556-B38A-C247A0073CE0}"/>
          </ac:spMkLst>
        </pc:spChg>
        <pc:spChg chg="mod">
          <ac:chgData name="Li, Yun" userId="31bf5caf-b949-43cb-a634-780688c666d7" providerId="ADAL" clId="{ED8C3A83-6409-4FFF-9396-2BADC955E916}" dt="2019-03-06T17:53:41.329" v="212" actId="1076"/>
          <ac:spMkLst>
            <pc:docMk/>
            <pc:sldMk cId="4186642342" sldId="414"/>
            <ac:spMk id="5" creationId="{3646C2A1-8112-4C0E-A1B4-6F06A51EC5A0}"/>
          </ac:spMkLst>
        </pc:spChg>
        <pc:spChg chg="mod">
          <ac:chgData name="Li, Yun" userId="31bf5caf-b949-43cb-a634-780688c666d7" providerId="ADAL" clId="{ED8C3A83-6409-4FFF-9396-2BADC955E916}" dt="2019-03-06T21:58:35.610" v="1553" actId="20577"/>
          <ac:spMkLst>
            <pc:docMk/>
            <pc:sldMk cId="4186642342" sldId="414"/>
            <ac:spMk id="6" creationId="{BB002BFD-B871-4006-B785-268EED2A2733}"/>
          </ac:spMkLst>
        </pc:spChg>
        <pc:spChg chg="mod">
          <ac:chgData name="Li, Yun" userId="31bf5caf-b949-43cb-a634-780688c666d7" providerId="ADAL" clId="{ED8C3A83-6409-4FFF-9396-2BADC955E916}" dt="2019-03-06T18:06:18.534" v="273" actId="1035"/>
          <ac:spMkLst>
            <pc:docMk/>
            <pc:sldMk cId="4186642342" sldId="414"/>
            <ac:spMk id="7" creationId="{952AEE02-A807-4803-A383-0503896019B9}"/>
          </ac:spMkLst>
        </pc:spChg>
        <pc:spChg chg="mod">
          <ac:chgData name="Li, Yun" userId="31bf5caf-b949-43cb-a634-780688c666d7" providerId="ADAL" clId="{ED8C3A83-6409-4FFF-9396-2BADC955E916}" dt="2019-03-06T21:58:16.914" v="1551" actId="20577"/>
          <ac:spMkLst>
            <pc:docMk/>
            <pc:sldMk cId="4186642342" sldId="414"/>
            <ac:spMk id="8" creationId="{F96C0262-E292-4E55-956D-E25CBBDB16B0}"/>
          </ac:spMkLst>
        </pc:spChg>
        <pc:spChg chg="add mod">
          <ac:chgData name="Li, Yun" userId="31bf5caf-b949-43cb-a634-780688c666d7" providerId="ADAL" clId="{ED8C3A83-6409-4FFF-9396-2BADC955E916}" dt="2019-03-06T17:53:41.329" v="212" actId="1076"/>
          <ac:spMkLst>
            <pc:docMk/>
            <pc:sldMk cId="4186642342" sldId="414"/>
            <ac:spMk id="9" creationId="{659F19C5-6ABC-45B9-9607-F6B62B1C3045}"/>
          </ac:spMkLst>
        </pc:spChg>
      </pc:sldChg>
      <pc:sldChg chg="addSp modSp">
        <pc:chgData name="Li, Yun" userId="31bf5caf-b949-43cb-a634-780688c666d7" providerId="ADAL" clId="{ED8C3A83-6409-4FFF-9396-2BADC955E916}" dt="2019-03-06T21:58:05.535" v="1546" actId="1076"/>
        <pc:sldMkLst>
          <pc:docMk/>
          <pc:sldMk cId="3765328872" sldId="427"/>
        </pc:sldMkLst>
        <pc:spChg chg="mod">
          <ac:chgData name="Li, Yun" userId="31bf5caf-b949-43cb-a634-780688c666d7" providerId="ADAL" clId="{ED8C3A83-6409-4FFF-9396-2BADC955E916}" dt="2019-03-06T18:05:32.819" v="250" actId="108"/>
          <ac:spMkLst>
            <pc:docMk/>
            <pc:sldMk cId="3765328872" sldId="427"/>
            <ac:spMk id="6" creationId="{133B97AA-861F-4EA1-9097-B893FC32D9AA}"/>
          </ac:spMkLst>
        </pc:spChg>
        <pc:spChg chg="add mod">
          <ac:chgData name="Li, Yun" userId="31bf5caf-b949-43cb-a634-780688c666d7" providerId="ADAL" clId="{ED8C3A83-6409-4FFF-9396-2BADC955E916}" dt="2019-03-06T21:58:05.535" v="1546" actId="1076"/>
          <ac:spMkLst>
            <pc:docMk/>
            <pc:sldMk cId="3765328872" sldId="427"/>
            <ac:spMk id="7" creationId="{6DB086D6-E805-4A28-8F57-76F6300365F1}"/>
          </ac:spMkLst>
        </pc:spChg>
        <pc:spChg chg="mod">
          <ac:chgData name="Li, Yun" userId="31bf5caf-b949-43cb-a634-780688c666d7" providerId="ADAL" clId="{ED8C3A83-6409-4FFF-9396-2BADC955E916}" dt="2019-03-06T21:55:25.429" v="1506" actId="1076"/>
          <ac:spMkLst>
            <pc:docMk/>
            <pc:sldMk cId="3765328872" sldId="427"/>
            <ac:spMk id="10" creationId="{8D5C479D-B343-41F3-9B7F-44BE271FA374}"/>
          </ac:spMkLst>
        </pc:spChg>
        <pc:picChg chg="add mod modCrop">
          <ac:chgData name="Li, Yun" userId="31bf5caf-b949-43cb-a634-780688c666d7" providerId="ADAL" clId="{ED8C3A83-6409-4FFF-9396-2BADC955E916}" dt="2019-03-06T21:58:01.622" v="1545" actId="1076"/>
          <ac:picMkLst>
            <pc:docMk/>
            <pc:sldMk cId="3765328872" sldId="427"/>
            <ac:picMk id="3" creationId="{C4F74D53-37F1-404B-ACFB-0BD7F9987914}"/>
          </ac:picMkLst>
        </pc:picChg>
      </pc:sldChg>
      <pc:sldChg chg="addSp delSp modSp add">
        <pc:chgData name="Li, Yun" userId="31bf5caf-b949-43cb-a634-780688c666d7" providerId="ADAL" clId="{ED8C3A83-6409-4FFF-9396-2BADC955E916}" dt="2019-03-06T22:10:57.526" v="1869" actId="1076"/>
        <pc:sldMkLst>
          <pc:docMk/>
          <pc:sldMk cId="2706471492" sldId="428"/>
        </pc:sldMkLst>
        <pc:spChg chg="add mod">
          <ac:chgData name="Li, Yun" userId="31bf5caf-b949-43cb-a634-780688c666d7" providerId="ADAL" clId="{ED8C3A83-6409-4FFF-9396-2BADC955E916}" dt="2019-03-06T18:50:54.542" v="1083" actId="20577"/>
          <ac:spMkLst>
            <pc:docMk/>
            <pc:sldMk cId="2706471492" sldId="428"/>
            <ac:spMk id="3" creationId="{9EF713A4-1A5C-4C2D-971A-EE0D009CF1AC}"/>
          </ac:spMkLst>
        </pc:spChg>
        <pc:spChg chg="add mod">
          <ac:chgData name="Li, Yun" userId="31bf5caf-b949-43cb-a634-780688c666d7" providerId="ADAL" clId="{ED8C3A83-6409-4FFF-9396-2BADC955E916}" dt="2019-03-06T22:10:04.651" v="1860" actId="20577"/>
          <ac:spMkLst>
            <pc:docMk/>
            <pc:sldMk cId="2706471492" sldId="428"/>
            <ac:spMk id="4" creationId="{6535AEBE-79DF-499D-BCF4-78D92AD338F8}"/>
          </ac:spMkLst>
        </pc:spChg>
        <pc:spChg chg="mod topLvl">
          <ac:chgData name="Li, Yun" userId="31bf5caf-b949-43cb-a634-780688c666d7" providerId="ADAL" clId="{ED8C3A83-6409-4FFF-9396-2BADC955E916}" dt="2019-03-06T22:10:57.526" v="1869" actId="1076"/>
          <ac:spMkLst>
            <pc:docMk/>
            <pc:sldMk cId="2706471492" sldId="428"/>
            <ac:spMk id="6" creationId="{B03E4FD7-AA18-4866-9B10-1326BC73A042}"/>
          </ac:spMkLst>
        </pc:spChg>
        <pc:spChg chg="add mod">
          <ac:chgData name="Li, Yun" userId="31bf5caf-b949-43cb-a634-780688c666d7" providerId="ADAL" clId="{ED8C3A83-6409-4FFF-9396-2BADC955E916}" dt="2019-03-06T22:10:23.289" v="1863" actId="1076"/>
          <ac:spMkLst>
            <pc:docMk/>
            <pc:sldMk cId="2706471492" sldId="428"/>
            <ac:spMk id="9" creationId="{B00B8289-E5BC-454A-869A-35144E2F5A91}"/>
          </ac:spMkLst>
        </pc:spChg>
        <pc:grpChg chg="add del mod">
          <ac:chgData name="Li, Yun" userId="31bf5caf-b949-43cb-a634-780688c666d7" providerId="ADAL" clId="{ED8C3A83-6409-4FFF-9396-2BADC955E916}" dt="2019-03-06T22:10:50.581" v="1866" actId="165"/>
          <ac:grpSpMkLst>
            <pc:docMk/>
            <pc:sldMk cId="2706471492" sldId="428"/>
            <ac:grpSpMk id="5" creationId="{09CD33AA-532F-422D-BB56-EA88186C66E6}"/>
          </ac:grpSpMkLst>
        </pc:grpChg>
        <pc:picChg chg="mod topLvl">
          <ac:chgData name="Li, Yun" userId="31bf5caf-b949-43cb-a634-780688c666d7" providerId="ADAL" clId="{ED8C3A83-6409-4FFF-9396-2BADC955E916}" dt="2019-03-06T22:10:54.561" v="1868" actId="1076"/>
          <ac:picMkLst>
            <pc:docMk/>
            <pc:sldMk cId="2706471492" sldId="428"/>
            <ac:picMk id="7" creationId="{0BF685FE-6FF6-4048-80DB-A27B62F69DA2}"/>
          </ac:picMkLst>
        </pc:picChg>
        <pc:picChg chg="mod topLvl">
          <ac:chgData name="Li, Yun" userId="31bf5caf-b949-43cb-a634-780688c666d7" providerId="ADAL" clId="{ED8C3A83-6409-4FFF-9396-2BADC955E916}" dt="2019-03-06T22:10:53.166" v="1867" actId="1076"/>
          <ac:picMkLst>
            <pc:docMk/>
            <pc:sldMk cId="2706471492" sldId="428"/>
            <ac:picMk id="8" creationId="{153F2FFC-6255-4D92-B9E7-5A2723D2B4DB}"/>
          </ac:picMkLst>
        </pc:picChg>
      </pc:sldChg>
    </pc:docChg>
  </pc:docChgLst>
  <pc:docChgLst>
    <pc:chgData name="Li, Yun" userId="c28eaade-89ea-4b53-8932-97a28e2c776d" providerId="ADAL" clId="{6CA09E35-35FE-4260-9D44-B0EEC2295B93}"/>
    <pc:docChg chg="undo redo custSel addSld delSld modSld sldOrd">
      <pc:chgData name="Li, Yun" userId="c28eaade-89ea-4b53-8932-97a28e2c776d" providerId="ADAL" clId="{6CA09E35-35FE-4260-9D44-B0EEC2295B93}" dt="2022-10-12T12:35:49.925" v="1726" actId="12"/>
      <pc:docMkLst>
        <pc:docMk/>
      </pc:docMkLst>
      <pc:sldChg chg="addSp delSp modSp mod">
        <pc:chgData name="Li, Yun" userId="c28eaade-89ea-4b53-8932-97a28e2c776d" providerId="ADAL" clId="{6CA09E35-35FE-4260-9D44-B0EEC2295B93}" dt="2022-10-12T12:11:07.867" v="1152" actId="478"/>
        <pc:sldMkLst>
          <pc:docMk/>
          <pc:sldMk cId="1700786643" sldId="256"/>
        </pc:sldMkLst>
        <pc:spChg chg="mod">
          <ac:chgData name="Li, Yun" userId="c28eaade-89ea-4b53-8932-97a28e2c776d" providerId="ADAL" clId="{6CA09E35-35FE-4260-9D44-B0EEC2295B93}" dt="2022-10-12T11:25:57.138" v="166" actId="6549"/>
          <ac:spMkLst>
            <pc:docMk/>
            <pc:sldMk cId="1700786643" sldId="256"/>
            <ac:spMk id="4" creationId="{BD20E40D-B15C-4CCE-AFD2-304A774CC102}"/>
          </ac:spMkLst>
        </pc:spChg>
        <pc:spChg chg="add del mod">
          <ac:chgData name="Li, Yun" userId="c28eaade-89ea-4b53-8932-97a28e2c776d" providerId="ADAL" clId="{6CA09E35-35FE-4260-9D44-B0EEC2295B93}" dt="2022-10-12T12:10:17.833" v="1144"/>
          <ac:spMkLst>
            <pc:docMk/>
            <pc:sldMk cId="1700786643" sldId="256"/>
            <ac:spMk id="5" creationId="{A97C4461-91A3-4DCE-9C66-45E569CA7E4A}"/>
          </ac:spMkLst>
        </pc:spChg>
        <pc:spChg chg="add del mod">
          <ac:chgData name="Li, Yun" userId="c28eaade-89ea-4b53-8932-97a28e2c776d" providerId="ADAL" clId="{6CA09E35-35FE-4260-9D44-B0EEC2295B93}" dt="2022-10-12T12:10:30.867" v="1146"/>
          <ac:spMkLst>
            <pc:docMk/>
            <pc:sldMk cId="1700786643" sldId="256"/>
            <ac:spMk id="6" creationId="{C8F36C26-3E4F-4BB2-9A0D-C9EF75755997}"/>
          </ac:spMkLst>
        </pc:spChg>
        <pc:spChg chg="mod">
          <ac:chgData name="Li, Yun" userId="c28eaade-89ea-4b53-8932-97a28e2c776d" providerId="ADAL" clId="{6CA09E35-35FE-4260-9D44-B0EEC2295B93}" dt="2022-10-12T11:25:00.933" v="158" actId="20577"/>
          <ac:spMkLst>
            <pc:docMk/>
            <pc:sldMk cId="1700786643" sldId="256"/>
            <ac:spMk id="8" creationId="{9F3D95F5-1C13-43A0-89A8-20A69BFDC84C}"/>
          </ac:spMkLst>
        </pc:spChg>
        <pc:grpChg chg="add del mod ord">
          <ac:chgData name="Li, Yun" userId="c28eaade-89ea-4b53-8932-97a28e2c776d" providerId="ADAL" clId="{6CA09E35-35FE-4260-9D44-B0EEC2295B93}" dt="2022-10-12T12:11:07.867" v="1152" actId="478"/>
          <ac:grpSpMkLst>
            <pc:docMk/>
            <pc:sldMk cId="1700786643" sldId="256"/>
            <ac:grpSpMk id="9" creationId="{36C134FD-71CE-46BA-B97F-FADCFA298BAF}"/>
          </ac:grpSpMkLst>
        </pc:grpChg>
        <pc:picChg chg="mod ord">
          <ac:chgData name="Li, Yun" userId="c28eaade-89ea-4b53-8932-97a28e2c776d" providerId="ADAL" clId="{6CA09E35-35FE-4260-9D44-B0EEC2295B93}" dt="2022-10-12T12:11:01.271" v="1150" actId="167"/>
          <ac:picMkLst>
            <pc:docMk/>
            <pc:sldMk cId="1700786643" sldId="256"/>
            <ac:picMk id="10" creationId="{DA71A3F1-0C33-4FB7-8F1D-E36659188F86}"/>
          </ac:picMkLst>
        </pc:picChg>
        <pc:picChg chg="mod">
          <ac:chgData name="Li, Yun" userId="c28eaade-89ea-4b53-8932-97a28e2c776d" providerId="ADAL" clId="{6CA09E35-35FE-4260-9D44-B0EEC2295B93}" dt="2022-10-12T12:10:39.996" v="1147"/>
          <ac:picMkLst>
            <pc:docMk/>
            <pc:sldMk cId="1700786643" sldId="256"/>
            <ac:picMk id="11" creationId="{79890939-A61F-4CE8-974A-22AF3936882F}"/>
          </ac:picMkLst>
        </pc:picChg>
      </pc:sldChg>
      <pc:sldChg chg="del">
        <pc:chgData name="Li, Yun" userId="c28eaade-89ea-4b53-8932-97a28e2c776d" providerId="ADAL" clId="{6CA09E35-35FE-4260-9D44-B0EEC2295B93}" dt="2022-10-12T12:24:52.917" v="1706" actId="47"/>
        <pc:sldMkLst>
          <pc:docMk/>
          <pc:sldMk cId="2034328509" sldId="258"/>
        </pc:sldMkLst>
      </pc:sldChg>
      <pc:sldChg chg="del">
        <pc:chgData name="Li, Yun" userId="c28eaade-89ea-4b53-8932-97a28e2c776d" providerId="ADAL" clId="{6CA09E35-35FE-4260-9D44-B0EEC2295B93}" dt="2022-10-12T12:24:56.222" v="1707" actId="47"/>
        <pc:sldMkLst>
          <pc:docMk/>
          <pc:sldMk cId="1060079826" sldId="259"/>
        </pc:sldMkLst>
      </pc:sldChg>
      <pc:sldChg chg="del">
        <pc:chgData name="Li, Yun" userId="c28eaade-89ea-4b53-8932-97a28e2c776d" providerId="ADAL" clId="{6CA09E35-35FE-4260-9D44-B0EEC2295B93}" dt="2022-10-12T12:25:16.157" v="1711" actId="47"/>
        <pc:sldMkLst>
          <pc:docMk/>
          <pc:sldMk cId="1866550591" sldId="260"/>
        </pc:sldMkLst>
      </pc:sldChg>
      <pc:sldChg chg="del">
        <pc:chgData name="Li, Yun" userId="c28eaade-89ea-4b53-8932-97a28e2c776d" providerId="ADAL" clId="{6CA09E35-35FE-4260-9D44-B0EEC2295B93}" dt="2022-10-12T12:25:03.834" v="1710" actId="47"/>
        <pc:sldMkLst>
          <pc:docMk/>
          <pc:sldMk cId="1415907340" sldId="261"/>
        </pc:sldMkLst>
      </pc:sldChg>
      <pc:sldChg chg="del">
        <pc:chgData name="Li, Yun" userId="c28eaade-89ea-4b53-8932-97a28e2c776d" providerId="ADAL" clId="{6CA09E35-35FE-4260-9D44-B0EEC2295B93}" dt="2022-10-12T11:56:11.868" v="800" actId="47"/>
        <pc:sldMkLst>
          <pc:docMk/>
          <pc:sldMk cId="498953429" sldId="262"/>
        </pc:sldMkLst>
      </pc:sldChg>
      <pc:sldChg chg="del">
        <pc:chgData name="Li, Yun" userId="c28eaade-89ea-4b53-8932-97a28e2c776d" providerId="ADAL" clId="{6CA09E35-35FE-4260-9D44-B0EEC2295B93}" dt="2022-10-12T11:56:11.868" v="800" actId="47"/>
        <pc:sldMkLst>
          <pc:docMk/>
          <pc:sldMk cId="1254245122" sldId="266"/>
        </pc:sldMkLst>
      </pc:sldChg>
      <pc:sldChg chg="del">
        <pc:chgData name="Li, Yun" userId="c28eaade-89ea-4b53-8932-97a28e2c776d" providerId="ADAL" clId="{6CA09E35-35FE-4260-9D44-B0EEC2295B93}" dt="2022-10-12T11:56:11.868" v="800" actId="47"/>
        <pc:sldMkLst>
          <pc:docMk/>
          <pc:sldMk cId="3370223426" sldId="267"/>
        </pc:sldMkLst>
      </pc:sldChg>
      <pc:sldChg chg="del">
        <pc:chgData name="Li, Yun" userId="c28eaade-89ea-4b53-8932-97a28e2c776d" providerId="ADAL" clId="{6CA09E35-35FE-4260-9D44-B0EEC2295B93}" dt="2022-10-12T12:25:43.934" v="1713" actId="47"/>
        <pc:sldMkLst>
          <pc:docMk/>
          <pc:sldMk cId="2993312507" sldId="268"/>
        </pc:sldMkLst>
      </pc:sldChg>
      <pc:sldChg chg="del">
        <pc:chgData name="Li, Yun" userId="c28eaade-89ea-4b53-8932-97a28e2c776d" providerId="ADAL" clId="{6CA09E35-35FE-4260-9D44-B0EEC2295B93}" dt="2022-10-12T12:25:43.934" v="1713" actId="47"/>
        <pc:sldMkLst>
          <pc:docMk/>
          <pc:sldMk cId="2859156102" sldId="270"/>
        </pc:sldMkLst>
      </pc:sldChg>
      <pc:sldChg chg="mod modShow">
        <pc:chgData name="Li, Yun" userId="c28eaade-89ea-4b53-8932-97a28e2c776d" providerId="ADAL" clId="{6CA09E35-35FE-4260-9D44-B0EEC2295B93}" dt="2022-10-12T12:14:41.653" v="1172" actId="729"/>
        <pc:sldMkLst>
          <pc:docMk/>
          <pc:sldMk cId="0" sldId="271"/>
        </pc:sldMkLst>
      </pc:sldChg>
      <pc:sldChg chg="del">
        <pc:chgData name="Li, Yun" userId="c28eaade-89ea-4b53-8932-97a28e2c776d" providerId="ADAL" clId="{6CA09E35-35FE-4260-9D44-B0EEC2295B93}" dt="2022-10-12T12:25:43.934" v="1713" actId="47"/>
        <pc:sldMkLst>
          <pc:docMk/>
          <pc:sldMk cId="832546767" sldId="272"/>
        </pc:sldMkLst>
      </pc:sldChg>
      <pc:sldChg chg="addSp delSp modSp mod">
        <pc:chgData name="Li, Yun" userId="c28eaade-89ea-4b53-8932-97a28e2c776d" providerId="ADAL" clId="{6CA09E35-35FE-4260-9D44-B0EEC2295B93}" dt="2022-10-12T11:47:53.752" v="653" actId="14100"/>
        <pc:sldMkLst>
          <pc:docMk/>
          <pc:sldMk cId="0" sldId="274"/>
        </pc:sldMkLst>
        <pc:spChg chg="del">
          <ac:chgData name="Li, Yun" userId="c28eaade-89ea-4b53-8932-97a28e2c776d" providerId="ADAL" clId="{6CA09E35-35FE-4260-9D44-B0EEC2295B93}" dt="2022-10-12T11:45:17.429" v="626" actId="478"/>
          <ac:spMkLst>
            <pc:docMk/>
            <pc:sldMk cId="0" sldId="274"/>
            <ac:spMk id="7" creationId="{00000000-0000-0000-0000-000000000000}"/>
          </ac:spMkLst>
        </pc:spChg>
        <pc:spChg chg="add mod">
          <ac:chgData name="Li, Yun" userId="c28eaade-89ea-4b53-8932-97a28e2c776d" providerId="ADAL" clId="{6CA09E35-35FE-4260-9D44-B0EEC2295B93}" dt="2022-10-12T11:45:37.477" v="630" actId="6549"/>
          <ac:spMkLst>
            <pc:docMk/>
            <pc:sldMk cId="0" sldId="274"/>
            <ac:spMk id="16" creationId="{983B9DE8-ED6A-44EC-B7AF-4F278F60F3A2}"/>
          </ac:spMkLst>
        </pc:spChg>
        <pc:spChg chg="mod">
          <ac:chgData name="Li, Yun" userId="c28eaade-89ea-4b53-8932-97a28e2c776d" providerId="ADAL" clId="{6CA09E35-35FE-4260-9D44-B0EEC2295B93}" dt="2022-10-12T11:45:58.916" v="635" actId="164"/>
          <ac:spMkLst>
            <pc:docMk/>
            <pc:sldMk cId="0" sldId="274"/>
            <ac:spMk id="26" creationId="{00000000-0000-0000-0000-000000000000}"/>
          </ac:spMkLst>
        </pc:spChg>
        <pc:spChg chg="mod">
          <ac:chgData name="Li, Yun" userId="c28eaade-89ea-4b53-8932-97a28e2c776d" providerId="ADAL" clId="{6CA09E35-35FE-4260-9D44-B0EEC2295B93}" dt="2022-10-12T11:45:58.916" v="635" actId="164"/>
          <ac:spMkLst>
            <pc:docMk/>
            <pc:sldMk cId="0" sldId="274"/>
            <ac:spMk id="27" creationId="{00000000-0000-0000-0000-000000000000}"/>
          </ac:spMkLst>
        </pc:spChg>
        <pc:spChg chg="mod">
          <ac:chgData name="Li, Yun" userId="c28eaade-89ea-4b53-8932-97a28e2c776d" providerId="ADAL" clId="{6CA09E35-35FE-4260-9D44-B0EEC2295B93}" dt="2022-10-12T11:45:58.916" v="635" actId="164"/>
          <ac:spMkLst>
            <pc:docMk/>
            <pc:sldMk cId="0" sldId="274"/>
            <ac:spMk id="28" creationId="{00000000-0000-0000-0000-000000000000}"/>
          </ac:spMkLst>
        </pc:spChg>
        <pc:spChg chg="mod">
          <ac:chgData name="Li, Yun" userId="c28eaade-89ea-4b53-8932-97a28e2c776d" providerId="ADAL" clId="{6CA09E35-35FE-4260-9D44-B0EEC2295B93}" dt="2022-10-12T11:47:36.867" v="650" actId="1076"/>
          <ac:spMkLst>
            <pc:docMk/>
            <pc:sldMk cId="0" sldId="274"/>
            <ac:spMk id="29" creationId="{00000000-0000-0000-0000-000000000000}"/>
          </ac:spMkLst>
        </pc:spChg>
        <pc:grpChg chg="add mod">
          <ac:chgData name="Li, Yun" userId="c28eaade-89ea-4b53-8932-97a28e2c776d" providerId="ADAL" clId="{6CA09E35-35FE-4260-9D44-B0EEC2295B93}" dt="2022-10-12T11:47:53.752" v="653" actId="14100"/>
          <ac:grpSpMkLst>
            <pc:docMk/>
            <pc:sldMk cId="0" sldId="274"/>
            <ac:grpSpMk id="2" creationId="{A181162D-5176-4E36-9C2C-4CC188E33554}"/>
          </ac:grpSpMkLst>
        </pc:grpChg>
        <pc:grpChg chg="mod">
          <ac:chgData name="Li, Yun" userId="c28eaade-89ea-4b53-8932-97a28e2c776d" providerId="ADAL" clId="{6CA09E35-35FE-4260-9D44-B0EEC2295B93}" dt="2022-10-12T11:45:58.916" v="635" actId="164"/>
          <ac:grpSpMkLst>
            <pc:docMk/>
            <pc:sldMk cId="0" sldId="274"/>
            <ac:grpSpMk id="18" creationId="{00000000-0000-0000-0000-000000000000}"/>
          </ac:grpSpMkLst>
        </pc:grpChg>
        <pc:grpChg chg="mod">
          <ac:chgData name="Li, Yun" userId="c28eaade-89ea-4b53-8932-97a28e2c776d" providerId="ADAL" clId="{6CA09E35-35FE-4260-9D44-B0EEC2295B93}" dt="2022-10-12T11:45:58.916" v="635" actId="164"/>
          <ac:grpSpMkLst>
            <pc:docMk/>
            <pc:sldMk cId="0" sldId="274"/>
            <ac:grpSpMk id="22" creationId="{00000000-0000-0000-0000-000000000000}"/>
          </ac:grpSpMkLst>
        </pc:grpChg>
        <pc:picChg chg="mod">
          <ac:chgData name="Li, Yun" userId="c28eaade-89ea-4b53-8932-97a28e2c776d" providerId="ADAL" clId="{6CA09E35-35FE-4260-9D44-B0EEC2295B93}" dt="2022-10-12T11:45:58.916" v="635" actId="164"/>
          <ac:picMkLst>
            <pc:docMk/>
            <pc:sldMk cId="0" sldId="274"/>
            <ac:picMk id="21" creationId="{00000000-0000-0000-0000-000000000000}"/>
          </ac:picMkLst>
        </pc:picChg>
      </pc:sldChg>
      <pc:sldChg chg="del">
        <pc:chgData name="Li, Yun" userId="c28eaade-89ea-4b53-8932-97a28e2c776d" providerId="ADAL" clId="{6CA09E35-35FE-4260-9D44-B0EEC2295B93}" dt="2022-10-12T11:56:11.868" v="800" actId="47"/>
        <pc:sldMkLst>
          <pc:docMk/>
          <pc:sldMk cId="3558855036" sldId="275"/>
        </pc:sldMkLst>
      </pc:sldChg>
      <pc:sldChg chg="del">
        <pc:chgData name="Li, Yun" userId="c28eaade-89ea-4b53-8932-97a28e2c776d" providerId="ADAL" clId="{6CA09E35-35FE-4260-9D44-B0EEC2295B93}" dt="2022-10-12T12:25:16.157" v="1711" actId="47"/>
        <pc:sldMkLst>
          <pc:docMk/>
          <pc:sldMk cId="2395679626" sldId="277"/>
        </pc:sldMkLst>
      </pc:sldChg>
      <pc:sldChg chg="addSp delSp modSp mod ord">
        <pc:chgData name="Li, Yun" userId="c28eaade-89ea-4b53-8932-97a28e2c776d" providerId="ADAL" clId="{6CA09E35-35FE-4260-9D44-B0EEC2295B93}" dt="2022-10-12T11:54:57.632" v="798"/>
        <pc:sldMkLst>
          <pc:docMk/>
          <pc:sldMk cId="0" sldId="280"/>
        </pc:sldMkLst>
        <pc:spChg chg="del">
          <ac:chgData name="Li, Yun" userId="c28eaade-89ea-4b53-8932-97a28e2c776d" providerId="ADAL" clId="{6CA09E35-35FE-4260-9D44-B0EEC2295B93}" dt="2022-10-12T11:51:02.086" v="704" actId="478"/>
          <ac:spMkLst>
            <pc:docMk/>
            <pc:sldMk cId="0" sldId="280"/>
            <ac:spMk id="6" creationId="{00000000-0000-0000-0000-000000000000}"/>
          </ac:spMkLst>
        </pc:spChg>
        <pc:spChg chg="mod">
          <ac:chgData name="Li, Yun" userId="c28eaade-89ea-4b53-8932-97a28e2c776d" providerId="ADAL" clId="{6CA09E35-35FE-4260-9D44-B0EEC2295B93}" dt="2022-10-12T11:53:33.020" v="783" actId="404"/>
          <ac:spMkLst>
            <pc:docMk/>
            <pc:sldMk cId="0" sldId="280"/>
            <ac:spMk id="7" creationId="{00000000-0000-0000-0000-000000000000}"/>
          </ac:spMkLst>
        </pc:spChg>
        <pc:spChg chg="mod">
          <ac:chgData name="Li, Yun" userId="c28eaade-89ea-4b53-8932-97a28e2c776d" providerId="ADAL" clId="{6CA09E35-35FE-4260-9D44-B0EEC2295B93}" dt="2022-10-12T11:52:54.865" v="765" actId="20577"/>
          <ac:spMkLst>
            <pc:docMk/>
            <pc:sldMk cId="0" sldId="280"/>
            <ac:spMk id="13" creationId="{00000000-0000-0000-0000-000000000000}"/>
          </ac:spMkLst>
        </pc:spChg>
        <pc:spChg chg="del">
          <ac:chgData name="Li, Yun" userId="c28eaade-89ea-4b53-8932-97a28e2c776d" providerId="ADAL" clId="{6CA09E35-35FE-4260-9D44-B0EEC2295B93}" dt="2022-10-12T11:53:23.641" v="778" actId="478"/>
          <ac:spMkLst>
            <pc:docMk/>
            <pc:sldMk cId="0" sldId="280"/>
            <ac:spMk id="14" creationId="{00000000-0000-0000-0000-000000000000}"/>
          </ac:spMkLst>
        </pc:spChg>
        <pc:spChg chg="mod">
          <ac:chgData name="Li, Yun" userId="c28eaade-89ea-4b53-8932-97a28e2c776d" providerId="ADAL" clId="{6CA09E35-35FE-4260-9D44-B0EEC2295B93}" dt="2022-10-12T11:53:00.124" v="772" actId="20577"/>
          <ac:spMkLst>
            <pc:docMk/>
            <pc:sldMk cId="0" sldId="280"/>
            <ac:spMk id="17" creationId="{00000000-0000-0000-0000-000000000000}"/>
          </ac:spMkLst>
        </pc:spChg>
        <pc:spChg chg="add mod">
          <ac:chgData name="Li, Yun" userId="c28eaade-89ea-4b53-8932-97a28e2c776d" providerId="ADAL" clId="{6CA09E35-35FE-4260-9D44-B0EEC2295B93}" dt="2022-10-12T11:52:08.338" v="747" actId="1076"/>
          <ac:spMkLst>
            <pc:docMk/>
            <pc:sldMk cId="0" sldId="280"/>
            <ac:spMk id="18" creationId="{CD7A994B-2895-4A40-9762-E1CF55DB206C}"/>
          </ac:spMkLst>
        </pc:spChg>
        <pc:grpChg chg="mod">
          <ac:chgData name="Li, Yun" userId="c28eaade-89ea-4b53-8932-97a28e2c776d" providerId="ADAL" clId="{6CA09E35-35FE-4260-9D44-B0EEC2295B93}" dt="2022-10-12T11:52:42.882" v="760" actId="1035"/>
          <ac:grpSpMkLst>
            <pc:docMk/>
            <pc:sldMk cId="0" sldId="280"/>
            <ac:grpSpMk id="11" creationId="{00000000-0000-0000-0000-000000000000}"/>
          </ac:grpSpMkLst>
        </pc:grpChg>
        <pc:grpChg chg="mod">
          <ac:chgData name="Li, Yun" userId="c28eaade-89ea-4b53-8932-97a28e2c776d" providerId="ADAL" clId="{6CA09E35-35FE-4260-9D44-B0EEC2295B93}" dt="2022-10-12T11:52:42.882" v="760" actId="1035"/>
          <ac:grpSpMkLst>
            <pc:docMk/>
            <pc:sldMk cId="0" sldId="280"/>
            <ac:grpSpMk id="15" creationId="{00000000-0000-0000-0000-000000000000}"/>
          </ac:grpSpMkLst>
        </pc:grpChg>
        <pc:graphicFrameChg chg="mod modGraphic">
          <ac:chgData name="Li, Yun" userId="c28eaade-89ea-4b53-8932-97a28e2c776d" providerId="ADAL" clId="{6CA09E35-35FE-4260-9D44-B0EEC2295B93}" dt="2022-10-12T11:53:18.685" v="777" actId="404"/>
          <ac:graphicFrameMkLst>
            <pc:docMk/>
            <pc:sldMk cId="0" sldId="280"/>
            <ac:graphicFrameMk id="5" creationId="{00000000-0000-0000-0000-000000000000}"/>
          </ac:graphicFrameMkLst>
        </pc:graphicFrameChg>
        <pc:cxnChg chg="mod">
          <ac:chgData name="Li, Yun" userId="c28eaade-89ea-4b53-8932-97a28e2c776d" providerId="ADAL" clId="{6CA09E35-35FE-4260-9D44-B0EEC2295B93}" dt="2022-10-12T11:52:14.676" v="748" actId="1076"/>
          <ac:cxnSpMkLst>
            <pc:docMk/>
            <pc:sldMk cId="0" sldId="280"/>
            <ac:cxnSpMk id="19" creationId="{00000000-0000-0000-0000-000000000000}"/>
          </ac:cxnSpMkLst>
        </pc:cxnChg>
      </pc:sldChg>
      <pc:sldChg chg="del">
        <pc:chgData name="Li, Yun" userId="c28eaade-89ea-4b53-8932-97a28e2c776d" providerId="ADAL" clId="{6CA09E35-35FE-4260-9D44-B0EEC2295B93}" dt="2022-10-12T12:25:03.834" v="1710" actId="47"/>
        <pc:sldMkLst>
          <pc:docMk/>
          <pc:sldMk cId="952406200" sldId="281"/>
        </pc:sldMkLst>
      </pc:sldChg>
      <pc:sldChg chg="del">
        <pc:chgData name="Li, Yun" userId="c28eaade-89ea-4b53-8932-97a28e2c776d" providerId="ADAL" clId="{6CA09E35-35FE-4260-9D44-B0EEC2295B93}" dt="2022-10-12T12:25:43.934" v="1713" actId="47"/>
        <pc:sldMkLst>
          <pc:docMk/>
          <pc:sldMk cId="3302267884" sldId="282"/>
        </pc:sldMkLst>
      </pc:sldChg>
      <pc:sldChg chg="del">
        <pc:chgData name="Li, Yun" userId="c28eaade-89ea-4b53-8932-97a28e2c776d" providerId="ADAL" clId="{6CA09E35-35FE-4260-9D44-B0EEC2295B93}" dt="2022-10-12T11:56:11.868" v="800" actId="47"/>
        <pc:sldMkLst>
          <pc:docMk/>
          <pc:sldMk cId="2359455733" sldId="284"/>
        </pc:sldMkLst>
      </pc:sldChg>
      <pc:sldChg chg="addSp delSp modSp mod">
        <pc:chgData name="Li, Yun" userId="c28eaade-89ea-4b53-8932-97a28e2c776d" providerId="ADAL" clId="{6CA09E35-35FE-4260-9D44-B0EEC2295B93}" dt="2022-10-12T12:26:21.588" v="1715" actId="478"/>
        <pc:sldMkLst>
          <pc:docMk/>
          <pc:sldMk cId="0" sldId="288"/>
        </pc:sldMkLst>
        <pc:picChg chg="add del mod">
          <ac:chgData name="Li, Yun" userId="c28eaade-89ea-4b53-8932-97a28e2c776d" providerId="ADAL" clId="{6CA09E35-35FE-4260-9D44-B0EEC2295B93}" dt="2022-10-12T12:26:21.588" v="1715" actId="478"/>
          <ac:picMkLst>
            <pc:docMk/>
            <pc:sldMk cId="0" sldId="288"/>
            <ac:picMk id="17" creationId="{D6A1562C-8B3F-4436-8881-A272B05D86F2}"/>
          </ac:picMkLst>
        </pc:picChg>
        <pc:picChg chg="add del mod">
          <ac:chgData name="Li, Yun" userId="c28eaade-89ea-4b53-8932-97a28e2c776d" providerId="ADAL" clId="{6CA09E35-35FE-4260-9D44-B0EEC2295B93}" dt="2022-10-12T12:26:21.588" v="1715" actId="478"/>
          <ac:picMkLst>
            <pc:docMk/>
            <pc:sldMk cId="0" sldId="288"/>
            <ac:picMk id="18" creationId="{44285198-7081-4D97-B6F1-CC0D7585CB8E}"/>
          </ac:picMkLst>
        </pc:picChg>
      </pc:sldChg>
      <pc:sldChg chg="del">
        <pc:chgData name="Li, Yun" userId="c28eaade-89ea-4b53-8932-97a28e2c776d" providerId="ADAL" clId="{6CA09E35-35FE-4260-9D44-B0EEC2295B93}" dt="2022-10-12T12:25:34.095" v="1712" actId="47"/>
        <pc:sldMkLst>
          <pc:docMk/>
          <pc:sldMk cId="3796862359" sldId="290"/>
        </pc:sldMkLst>
      </pc:sldChg>
      <pc:sldChg chg="del">
        <pc:chgData name="Li, Yun" userId="c28eaade-89ea-4b53-8932-97a28e2c776d" providerId="ADAL" clId="{6CA09E35-35FE-4260-9D44-B0EEC2295B93}" dt="2022-10-12T12:25:34.095" v="1712" actId="47"/>
        <pc:sldMkLst>
          <pc:docMk/>
          <pc:sldMk cId="3307273336" sldId="309"/>
        </pc:sldMkLst>
      </pc:sldChg>
      <pc:sldChg chg="del">
        <pc:chgData name="Li, Yun" userId="c28eaade-89ea-4b53-8932-97a28e2c776d" providerId="ADAL" clId="{6CA09E35-35FE-4260-9D44-B0EEC2295B93}" dt="2022-10-12T12:25:16.157" v="1711" actId="47"/>
        <pc:sldMkLst>
          <pc:docMk/>
          <pc:sldMk cId="1793240276" sldId="312"/>
        </pc:sldMkLst>
      </pc:sldChg>
      <pc:sldChg chg="addSp modSp mod">
        <pc:chgData name="Li, Yun" userId="c28eaade-89ea-4b53-8932-97a28e2c776d" providerId="ADAL" clId="{6CA09E35-35FE-4260-9D44-B0EEC2295B93}" dt="2022-10-12T12:33:56.580" v="1725" actId="207"/>
        <pc:sldMkLst>
          <pc:docMk/>
          <pc:sldMk cId="0" sldId="316"/>
        </pc:sldMkLst>
        <pc:spChg chg="add mod">
          <ac:chgData name="Li, Yun" userId="c28eaade-89ea-4b53-8932-97a28e2c776d" providerId="ADAL" clId="{6CA09E35-35FE-4260-9D44-B0EEC2295B93}" dt="2022-10-12T12:33:56.580" v="1725" actId="207"/>
          <ac:spMkLst>
            <pc:docMk/>
            <pc:sldMk cId="0" sldId="316"/>
            <ac:spMk id="3" creationId="{255A8DB6-DAA0-4B09-AA05-731EBB69131D}"/>
          </ac:spMkLst>
        </pc:spChg>
      </pc:sldChg>
      <pc:sldChg chg="del">
        <pc:chgData name="Li, Yun" userId="c28eaade-89ea-4b53-8932-97a28e2c776d" providerId="ADAL" clId="{6CA09E35-35FE-4260-9D44-B0EEC2295B93}" dt="2022-10-12T12:25:34.095" v="1712" actId="47"/>
        <pc:sldMkLst>
          <pc:docMk/>
          <pc:sldMk cId="2836496253" sldId="322"/>
        </pc:sldMkLst>
      </pc:sldChg>
      <pc:sldChg chg="addSp delSp modSp mod ord">
        <pc:chgData name="Li, Yun" userId="c28eaade-89ea-4b53-8932-97a28e2c776d" providerId="ADAL" clId="{6CA09E35-35FE-4260-9D44-B0EEC2295B93}" dt="2022-10-12T11:47:43.777" v="652"/>
        <pc:sldMkLst>
          <pc:docMk/>
          <pc:sldMk cId="0" sldId="334"/>
        </pc:sldMkLst>
        <pc:spChg chg="del">
          <ac:chgData name="Li, Yun" userId="c28eaade-89ea-4b53-8932-97a28e2c776d" providerId="ADAL" clId="{6CA09E35-35FE-4260-9D44-B0EEC2295B93}" dt="2022-10-12T11:47:03.442" v="645" actId="478"/>
          <ac:spMkLst>
            <pc:docMk/>
            <pc:sldMk cId="0" sldId="334"/>
            <ac:spMk id="7" creationId="{00000000-0000-0000-0000-000000000000}"/>
          </ac:spMkLst>
        </pc:spChg>
        <pc:spChg chg="mod">
          <ac:chgData name="Li, Yun" userId="c28eaade-89ea-4b53-8932-97a28e2c776d" providerId="ADAL" clId="{6CA09E35-35FE-4260-9D44-B0EEC2295B93}" dt="2022-10-12T11:46:29.658" v="640" actId="164"/>
          <ac:spMkLst>
            <pc:docMk/>
            <pc:sldMk cId="0" sldId="334"/>
            <ac:spMk id="14" creationId="{00000000-0000-0000-0000-000000000000}"/>
          </ac:spMkLst>
        </pc:spChg>
        <pc:spChg chg="add mod">
          <ac:chgData name="Li, Yun" userId="c28eaade-89ea-4b53-8932-97a28e2c776d" providerId="ADAL" clId="{6CA09E35-35FE-4260-9D44-B0EEC2295B93}" dt="2022-10-12T11:47:03.824" v="646"/>
          <ac:spMkLst>
            <pc:docMk/>
            <pc:sldMk cId="0" sldId="334"/>
            <ac:spMk id="16" creationId="{ED732E9C-2FBC-4F71-A979-CD0C0B4C3ACC}"/>
          </ac:spMkLst>
        </pc:spChg>
        <pc:spChg chg="add mod">
          <ac:chgData name="Li, Yun" userId="c28eaade-89ea-4b53-8932-97a28e2c776d" providerId="ADAL" clId="{6CA09E35-35FE-4260-9D44-B0EEC2295B93}" dt="2022-10-12T11:47:43.777" v="652"/>
          <ac:spMkLst>
            <pc:docMk/>
            <pc:sldMk cId="0" sldId="334"/>
            <ac:spMk id="18" creationId="{6F4C8F5C-86EF-4E27-99DF-60569A33689A}"/>
          </ac:spMkLst>
        </pc:spChg>
        <pc:spChg chg="mod">
          <ac:chgData name="Li, Yun" userId="c28eaade-89ea-4b53-8932-97a28e2c776d" providerId="ADAL" clId="{6CA09E35-35FE-4260-9D44-B0EEC2295B93}" dt="2022-10-12T11:46:29.658" v="640" actId="164"/>
          <ac:spMkLst>
            <pc:docMk/>
            <pc:sldMk cId="0" sldId="334"/>
            <ac:spMk id="26" creationId="{00000000-0000-0000-0000-000000000000}"/>
          </ac:spMkLst>
        </pc:spChg>
        <pc:spChg chg="mod">
          <ac:chgData name="Li, Yun" userId="c28eaade-89ea-4b53-8932-97a28e2c776d" providerId="ADAL" clId="{6CA09E35-35FE-4260-9D44-B0EEC2295B93}" dt="2022-10-12T11:46:29.658" v="640" actId="164"/>
          <ac:spMkLst>
            <pc:docMk/>
            <pc:sldMk cId="0" sldId="334"/>
            <ac:spMk id="27" creationId="{00000000-0000-0000-0000-000000000000}"/>
          </ac:spMkLst>
        </pc:spChg>
        <pc:spChg chg="del">
          <ac:chgData name="Li, Yun" userId="c28eaade-89ea-4b53-8932-97a28e2c776d" providerId="ADAL" clId="{6CA09E35-35FE-4260-9D44-B0EEC2295B93}" dt="2022-10-12T11:47:43.255" v="651" actId="478"/>
          <ac:spMkLst>
            <pc:docMk/>
            <pc:sldMk cId="0" sldId="334"/>
            <ac:spMk id="14342" creationId="{00000000-0000-0000-0000-000000000000}"/>
          </ac:spMkLst>
        </pc:spChg>
        <pc:grpChg chg="mod">
          <ac:chgData name="Li, Yun" userId="c28eaade-89ea-4b53-8932-97a28e2c776d" providerId="ADAL" clId="{6CA09E35-35FE-4260-9D44-B0EEC2295B93}" dt="2022-10-12T11:46:29.658" v="640" actId="164"/>
          <ac:grpSpMkLst>
            <pc:docMk/>
            <pc:sldMk cId="0" sldId="334"/>
            <ac:grpSpMk id="2" creationId="{00000000-0000-0000-0000-000000000000}"/>
          </ac:grpSpMkLst>
        </pc:grpChg>
        <pc:grpChg chg="mod">
          <ac:chgData name="Li, Yun" userId="c28eaade-89ea-4b53-8932-97a28e2c776d" providerId="ADAL" clId="{6CA09E35-35FE-4260-9D44-B0EEC2295B93}" dt="2022-10-12T11:46:29.658" v="640" actId="164"/>
          <ac:grpSpMkLst>
            <pc:docMk/>
            <pc:sldMk cId="0" sldId="334"/>
            <ac:grpSpMk id="3" creationId="{00000000-0000-0000-0000-000000000000}"/>
          </ac:grpSpMkLst>
        </pc:grpChg>
        <pc:grpChg chg="add mod">
          <ac:chgData name="Li, Yun" userId="c28eaade-89ea-4b53-8932-97a28e2c776d" providerId="ADAL" clId="{6CA09E35-35FE-4260-9D44-B0EEC2295B93}" dt="2022-10-12T11:47:15.015" v="647" actId="1076"/>
          <ac:grpSpMkLst>
            <pc:docMk/>
            <pc:sldMk cId="0" sldId="334"/>
            <ac:grpSpMk id="4" creationId="{2343D77C-E29A-477B-9C54-9107E3FAB300}"/>
          </ac:grpSpMkLst>
        </pc:grpChg>
      </pc:sldChg>
      <pc:sldChg chg="del">
        <pc:chgData name="Li, Yun" userId="c28eaade-89ea-4b53-8932-97a28e2c776d" providerId="ADAL" clId="{6CA09E35-35FE-4260-9D44-B0EEC2295B93}" dt="2022-10-12T12:25:34.095" v="1712" actId="47"/>
        <pc:sldMkLst>
          <pc:docMk/>
          <pc:sldMk cId="413936570" sldId="340"/>
        </pc:sldMkLst>
      </pc:sldChg>
      <pc:sldChg chg="del">
        <pc:chgData name="Li, Yun" userId="c28eaade-89ea-4b53-8932-97a28e2c776d" providerId="ADAL" clId="{6CA09E35-35FE-4260-9D44-B0EEC2295B93}" dt="2022-10-12T11:56:11.868" v="800" actId="47"/>
        <pc:sldMkLst>
          <pc:docMk/>
          <pc:sldMk cId="613653278" sldId="360"/>
        </pc:sldMkLst>
      </pc:sldChg>
      <pc:sldChg chg="del">
        <pc:chgData name="Li, Yun" userId="c28eaade-89ea-4b53-8932-97a28e2c776d" providerId="ADAL" clId="{6CA09E35-35FE-4260-9D44-B0EEC2295B93}" dt="2022-10-12T12:24:34.463" v="1698" actId="47"/>
        <pc:sldMkLst>
          <pc:docMk/>
          <pc:sldMk cId="2426375631" sldId="364"/>
        </pc:sldMkLst>
      </pc:sldChg>
      <pc:sldChg chg="add del">
        <pc:chgData name="Li, Yun" userId="c28eaade-89ea-4b53-8932-97a28e2c776d" providerId="ADAL" clId="{6CA09E35-35FE-4260-9D44-B0EEC2295B93}" dt="2022-10-12T12:24:47.998" v="1704" actId="47"/>
        <pc:sldMkLst>
          <pc:docMk/>
          <pc:sldMk cId="189986513" sldId="367"/>
        </pc:sldMkLst>
      </pc:sldChg>
      <pc:sldChg chg="modSp mod ord">
        <pc:chgData name="Li, Yun" userId="c28eaade-89ea-4b53-8932-97a28e2c776d" providerId="ADAL" clId="{6CA09E35-35FE-4260-9D44-B0EEC2295B93}" dt="2022-10-12T12:23:07.995" v="1683" actId="20577"/>
        <pc:sldMkLst>
          <pc:docMk/>
          <pc:sldMk cId="2048818245" sldId="371"/>
        </pc:sldMkLst>
        <pc:spChg chg="mod">
          <ac:chgData name="Li, Yun" userId="c28eaade-89ea-4b53-8932-97a28e2c776d" providerId="ADAL" clId="{6CA09E35-35FE-4260-9D44-B0EEC2295B93}" dt="2022-10-12T12:22:19.638" v="1661" actId="1076"/>
          <ac:spMkLst>
            <pc:docMk/>
            <pc:sldMk cId="2048818245" sldId="371"/>
            <ac:spMk id="4" creationId="{7044DCA7-5AD0-4F06-B893-B553153AC871}"/>
          </ac:spMkLst>
        </pc:spChg>
        <pc:spChg chg="mod">
          <ac:chgData name="Li, Yun" userId="c28eaade-89ea-4b53-8932-97a28e2c776d" providerId="ADAL" clId="{6CA09E35-35FE-4260-9D44-B0EEC2295B93}" dt="2022-10-12T12:23:07.995" v="1683" actId="20577"/>
          <ac:spMkLst>
            <pc:docMk/>
            <pc:sldMk cId="2048818245" sldId="371"/>
            <ac:spMk id="6" creationId="{133B97AA-861F-4EA1-9097-B893FC32D9AA}"/>
          </ac:spMkLst>
        </pc:spChg>
        <pc:spChg chg="mod">
          <ac:chgData name="Li, Yun" userId="c28eaade-89ea-4b53-8932-97a28e2c776d" providerId="ADAL" clId="{6CA09E35-35FE-4260-9D44-B0EEC2295B93}" dt="2022-10-12T12:22:29.168" v="1669" actId="20577"/>
          <ac:spMkLst>
            <pc:docMk/>
            <pc:sldMk cId="2048818245" sldId="371"/>
            <ac:spMk id="10" creationId="{8D5C479D-B343-41F3-9B7F-44BE271FA374}"/>
          </ac:spMkLst>
        </pc:spChg>
        <pc:picChg chg="mod">
          <ac:chgData name="Li, Yun" userId="c28eaade-89ea-4b53-8932-97a28e2c776d" providerId="ADAL" clId="{6CA09E35-35FE-4260-9D44-B0EEC2295B93}" dt="2022-10-12T12:22:19.638" v="1661" actId="1076"/>
          <ac:picMkLst>
            <pc:docMk/>
            <pc:sldMk cId="2048818245" sldId="371"/>
            <ac:picMk id="3" creationId="{0AA520E9-487D-4973-9710-69D2B542FBF8}"/>
          </ac:picMkLst>
        </pc:picChg>
        <pc:picChg chg="mod">
          <ac:chgData name="Li, Yun" userId="c28eaade-89ea-4b53-8932-97a28e2c776d" providerId="ADAL" clId="{6CA09E35-35FE-4260-9D44-B0EEC2295B93}" dt="2022-10-12T12:22:19.638" v="1661" actId="1076"/>
          <ac:picMkLst>
            <pc:docMk/>
            <pc:sldMk cId="2048818245" sldId="371"/>
            <ac:picMk id="8" creationId="{77602D84-D82C-43BC-99D1-617FB292020A}"/>
          </ac:picMkLst>
        </pc:picChg>
      </pc:sldChg>
      <pc:sldChg chg="modSp del mod">
        <pc:chgData name="Li, Yun" userId="c28eaade-89ea-4b53-8932-97a28e2c776d" providerId="ADAL" clId="{6CA09E35-35FE-4260-9D44-B0EEC2295B93}" dt="2022-10-12T12:23:48.100" v="1695" actId="47"/>
        <pc:sldMkLst>
          <pc:docMk/>
          <pc:sldMk cId="587842612" sldId="372"/>
        </pc:sldMkLst>
        <pc:spChg chg="mod">
          <ac:chgData name="Li, Yun" userId="c28eaade-89ea-4b53-8932-97a28e2c776d" providerId="ADAL" clId="{6CA09E35-35FE-4260-9D44-B0EEC2295B93}" dt="2022-10-12T12:23:41.920" v="1694" actId="6549"/>
          <ac:spMkLst>
            <pc:docMk/>
            <pc:sldMk cId="587842612" sldId="372"/>
            <ac:spMk id="4" creationId="{00000000-0000-0000-0000-000000000000}"/>
          </ac:spMkLst>
        </pc:spChg>
      </pc:sldChg>
      <pc:sldChg chg="del">
        <pc:chgData name="Li, Yun" userId="c28eaade-89ea-4b53-8932-97a28e2c776d" providerId="ADAL" clId="{6CA09E35-35FE-4260-9D44-B0EEC2295B93}" dt="2022-10-12T12:26:27.625" v="1716" actId="47"/>
        <pc:sldMkLst>
          <pc:docMk/>
          <pc:sldMk cId="270109646" sldId="376"/>
        </pc:sldMkLst>
      </pc:sldChg>
      <pc:sldChg chg="delSp modSp mod ord">
        <pc:chgData name="Li, Yun" userId="c28eaade-89ea-4b53-8932-97a28e2c776d" providerId="ADAL" clId="{6CA09E35-35FE-4260-9D44-B0EEC2295B93}" dt="2022-10-12T12:23:24.383" v="1693" actId="404"/>
        <pc:sldMkLst>
          <pc:docMk/>
          <pc:sldMk cId="2956601587" sldId="380"/>
        </pc:sldMkLst>
        <pc:spChg chg="mod">
          <ac:chgData name="Li, Yun" userId="c28eaade-89ea-4b53-8932-97a28e2c776d" providerId="ADAL" clId="{6CA09E35-35FE-4260-9D44-B0EEC2295B93}" dt="2022-10-12T12:23:24.383" v="1693" actId="404"/>
          <ac:spMkLst>
            <pc:docMk/>
            <pc:sldMk cId="2956601587" sldId="380"/>
            <ac:spMk id="13" creationId="{C76389B4-4824-4B7F-8088-301395326AC1}"/>
          </ac:spMkLst>
        </pc:spChg>
        <pc:spChg chg="mod">
          <ac:chgData name="Li, Yun" userId="c28eaade-89ea-4b53-8932-97a28e2c776d" providerId="ADAL" clId="{6CA09E35-35FE-4260-9D44-B0EEC2295B93}" dt="2022-10-12T12:21:52.114" v="1657" actId="113"/>
          <ac:spMkLst>
            <pc:docMk/>
            <pc:sldMk cId="2956601587" sldId="380"/>
            <ac:spMk id="14" creationId="{23E1665A-5E25-4732-95A5-67FCFC0AC8BD}"/>
          </ac:spMkLst>
        </pc:spChg>
        <pc:grpChg chg="mod">
          <ac:chgData name="Li, Yun" userId="c28eaade-89ea-4b53-8932-97a28e2c776d" providerId="ADAL" clId="{6CA09E35-35FE-4260-9D44-B0EEC2295B93}" dt="2022-10-12T12:22:40.541" v="1670" actId="1076"/>
          <ac:grpSpMkLst>
            <pc:docMk/>
            <pc:sldMk cId="2956601587" sldId="380"/>
            <ac:grpSpMk id="6" creationId="{BE2B46CD-0F7E-4FDC-B825-CC0D442F2DD3}"/>
          </ac:grpSpMkLst>
        </pc:grpChg>
        <pc:grpChg chg="del">
          <ac:chgData name="Li, Yun" userId="c28eaade-89ea-4b53-8932-97a28e2c776d" providerId="ADAL" clId="{6CA09E35-35FE-4260-9D44-B0EEC2295B93}" dt="2022-10-12T12:17:57.867" v="1258" actId="478"/>
          <ac:grpSpMkLst>
            <pc:docMk/>
            <pc:sldMk cId="2956601587" sldId="380"/>
            <ac:grpSpMk id="23" creationId="{6F632703-67BC-47AF-ABF0-1A7600B0F23C}"/>
          </ac:grpSpMkLst>
        </pc:grpChg>
        <pc:picChg chg="del mod">
          <ac:chgData name="Li, Yun" userId="c28eaade-89ea-4b53-8932-97a28e2c776d" providerId="ADAL" clId="{6CA09E35-35FE-4260-9D44-B0EEC2295B93}" dt="2022-10-12T12:21:24.641" v="1651" actId="478"/>
          <ac:picMkLst>
            <pc:docMk/>
            <pc:sldMk cId="2956601587" sldId="380"/>
            <ac:picMk id="12" creationId="{E011E963-41B5-4E12-A1DD-EECC5B32E18B}"/>
          </ac:picMkLst>
        </pc:picChg>
      </pc:sldChg>
      <pc:sldChg chg="del">
        <pc:chgData name="Li, Yun" userId="c28eaade-89ea-4b53-8932-97a28e2c776d" providerId="ADAL" clId="{6CA09E35-35FE-4260-9D44-B0EEC2295B93}" dt="2022-10-12T12:25:03.834" v="1710" actId="47"/>
        <pc:sldMkLst>
          <pc:docMk/>
          <pc:sldMk cId="1305598652" sldId="381"/>
        </pc:sldMkLst>
      </pc:sldChg>
      <pc:sldChg chg="del">
        <pc:chgData name="Li, Yun" userId="c28eaade-89ea-4b53-8932-97a28e2c776d" providerId="ADAL" clId="{6CA09E35-35FE-4260-9D44-B0EEC2295B93}" dt="2022-10-12T12:24:56.222" v="1707" actId="47"/>
        <pc:sldMkLst>
          <pc:docMk/>
          <pc:sldMk cId="471208135" sldId="384"/>
        </pc:sldMkLst>
      </pc:sldChg>
      <pc:sldChg chg="del ord">
        <pc:chgData name="Li, Yun" userId="c28eaade-89ea-4b53-8932-97a28e2c776d" providerId="ADAL" clId="{6CA09E35-35FE-4260-9D44-B0EEC2295B93}" dt="2022-10-12T12:25:03.834" v="1710" actId="47"/>
        <pc:sldMkLst>
          <pc:docMk/>
          <pc:sldMk cId="1124028658" sldId="385"/>
        </pc:sldMkLst>
      </pc:sldChg>
      <pc:sldChg chg="del">
        <pc:chgData name="Li, Yun" userId="c28eaade-89ea-4b53-8932-97a28e2c776d" providerId="ADAL" clId="{6CA09E35-35FE-4260-9D44-B0EEC2295B93}" dt="2022-10-12T11:56:11.868" v="800" actId="47"/>
        <pc:sldMkLst>
          <pc:docMk/>
          <pc:sldMk cId="73401181" sldId="387"/>
        </pc:sldMkLst>
      </pc:sldChg>
      <pc:sldChg chg="del">
        <pc:chgData name="Li, Yun" userId="c28eaade-89ea-4b53-8932-97a28e2c776d" providerId="ADAL" clId="{6CA09E35-35FE-4260-9D44-B0EEC2295B93}" dt="2022-10-12T11:55:06.820" v="799" actId="47"/>
        <pc:sldMkLst>
          <pc:docMk/>
          <pc:sldMk cId="2715736418" sldId="389"/>
        </pc:sldMkLst>
      </pc:sldChg>
      <pc:sldChg chg="addSp delSp modSp mod delAnim modAnim">
        <pc:chgData name="Li, Yun" userId="c28eaade-89ea-4b53-8932-97a28e2c776d" providerId="ADAL" clId="{6CA09E35-35FE-4260-9D44-B0EEC2295B93}" dt="2022-10-12T12:13:11.888" v="1163" actId="1076"/>
        <pc:sldMkLst>
          <pc:docMk/>
          <pc:sldMk cId="2170643719" sldId="392"/>
        </pc:sldMkLst>
        <pc:spChg chg="del">
          <ac:chgData name="Li, Yun" userId="c28eaade-89ea-4b53-8932-97a28e2c776d" providerId="ADAL" clId="{6CA09E35-35FE-4260-9D44-B0EEC2295B93}" dt="2022-10-12T12:09:49.695" v="1142" actId="478"/>
          <ac:spMkLst>
            <pc:docMk/>
            <pc:sldMk cId="2170643719" sldId="392"/>
            <ac:spMk id="2" creationId="{DFAE5A49-E048-4081-86C2-82A031DADE0D}"/>
          </ac:spMkLst>
        </pc:spChg>
        <pc:spChg chg="del">
          <ac:chgData name="Li, Yun" userId="c28eaade-89ea-4b53-8932-97a28e2c776d" providerId="ADAL" clId="{6CA09E35-35FE-4260-9D44-B0EEC2295B93}" dt="2022-10-12T12:09:49.695" v="1142" actId="478"/>
          <ac:spMkLst>
            <pc:docMk/>
            <pc:sldMk cId="2170643719" sldId="392"/>
            <ac:spMk id="4" creationId="{13507816-19B0-4CE7-9B2C-650A788E9B62}"/>
          </ac:spMkLst>
        </pc:spChg>
        <pc:spChg chg="del">
          <ac:chgData name="Li, Yun" userId="c28eaade-89ea-4b53-8932-97a28e2c776d" providerId="ADAL" clId="{6CA09E35-35FE-4260-9D44-B0EEC2295B93}" dt="2022-10-12T12:09:49.695" v="1142" actId="478"/>
          <ac:spMkLst>
            <pc:docMk/>
            <pc:sldMk cId="2170643719" sldId="392"/>
            <ac:spMk id="5" creationId="{BF6C6B06-2303-48E9-A816-1B8355E3B3AD}"/>
          </ac:spMkLst>
        </pc:spChg>
        <pc:spChg chg="del">
          <ac:chgData name="Li, Yun" userId="c28eaade-89ea-4b53-8932-97a28e2c776d" providerId="ADAL" clId="{6CA09E35-35FE-4260-9D44-B0EEC2295B93}" dt="2022-10-12T12:09:49.695" v="1142" actId="478"/>
          <ac:spMkLst>
            <pc:docMk/>
            <pc:sldMk cId="2170643719" sldId="392"/>
            <ac:spMk id="24" creationId="{9DBEF23A-1D32-4C92-88F5-A488227FFD7D}"/>
          </ac:spMkLst>
        </pc:spChg>
        <pc:spChg chg="add del mod">
          <ac:chgData name="Li, Yun" userId="c28eaade-89ea-4b53-8932-97a28e2c776d" providerId="ADAL" clId="{6CA09E35-35FE-4260-9D44-B0EEC2295B93}" dt="2022-10-12T12:09:49.695" v="1142" actId="478"/>
          <ac:spMkLst>
            <pc:docMk/>
            <pc:sldMk cId="2170643719" sldId="392"/>
            <ac:spMk id="28" creationId="{99573276-D5C5-43A6-9664-3A0A14F2FFE7}"/>
          </ac:spMkLst>
        </pc:spChg>
        <pc:spChg chg="del">
          <ac:chgData name="Li, Yun" userId="c28eaade-89ea-4b53-8932-97a28e2c776d" providerId="ADAL" clId="{6CA09E35-35FE-4260-9D44-B0EEC2295B93}" dt="2022-10-12T11:36:18.389" v="452" actId="478"/>
          <ac:spMkLst>
            <pc:docMk/>
            <pc:sldMk cId="2170643719" sldId="392"/>
            <ac:spMk id="30" creationId="{D5A387CA-E7A2-4815-A8B7-B6BDA12C35C1}"/>
          </ac:spMkLst>
        </pc:spChg>
        <pc:spChg chg="mod">
          <ac:chgData name="Li, Yun" userId="c28eaade-89ea-4b53-8932-97a28e2c776d" providerId="ADAL" clId="{6CA09E35-35FE-4260-9D44-B0EEC2295B93}" dt="2022-10-12T12:12:15.732" v="1155" actId="1076"/>
          <ac:spMkLst>
            <pc:docMk/>
            <pc:sldMk cId="2170643719" sldId="392"/>
            <ac:spMk id="47" creationId="{CDFF2799-C4FC-4E7D-9A1B-A996D81F40E8}"/>
          </ac:spMkLst>
        </pc:spChg>
        <pc:spChg chg="del">
          <ac:chgData name="Li, Yun" userId="c28eaade-89ea-4b53-8932-97a28e2c776d" providerId="ADAL" clId="{6CA09E35-35FE-4260-9D44-B0EEC2295B93}" dt="2022-10-12T11:36:16.385" v="451" actId="478"/>
          <ac:spMkLst>
            <pc:docMk/>
            <pc:sldMk cId="2170643719" sldId="392"/>
            <ac:spMk id="63" creationId="{64593A45-D913-4907-BFA8-D4067DDA9CF1}"/>
          </ac:spMkLst>
        </pc:spChg>
        <pc:spChg chg="del">
          <ac:chgData name="Li, Yun" userId="c28eaade-89ea-4b53-8932-97a28e2c776d" providerId="ADAL" clId="{6CA09E35-35FE-4260-9D44-B0EEC2295B93}" dt="2022-10-12T11:36:20.198" v="453" actId="478"/>
          <ac:spMkLst>
            <pc:docMk/>
            <pc:sldMk cId="2170643719" sldId="392"/>
            <ac:spMk id="64" creationId="{1B724BCC-3D91-44FD-BFB1-8920E4117CAB}"/>
          </ac:spMkLst>
        </pc:spChg>
        <pc:spChg chg="del">
          <ac:chgData name="Li, Yun" userId="c28eaade-89ea-4b53-8932-97a28e2c776d" providerId="ADAL" clId="{6CA09E35-35FE-4260-9D44-B0EEC2295B93}" dt="2022-10-12T12:09:49.695" v="1142" actId="478"/>
          <ac:spMkLst>
            <pc:docMk/>
            <pc:sldMk cId="2170643719" sldId="392"/>
            <ac:spMk id="68" creationId="{EF3131E4-93BD-4DDA-A294-ABA9975D35F0}"/>
          </ac:spMkLst>
        </pc:spChg>
        <pc:picChg chg="add del">
          <ac:chgData name="Li, Yun" userId="c28eaade-89ea-4b53-8932-97a28e2c776d" providerId="ADAL" clId="{6CA09E35-35FE-4260-9D44-B0EEC2295B93}" dt="2022-10-12T12:09:49.695" v="1142" actId="478"/>
          <ac:picMkLst>
            <pc:docMk/>
            <pc:sldMk cId="2170643719" sldId="392"/>
            <ac:picMk id="12" creationId="{1DA6DDE4-207B-469E-9960-9DD23844752E}"/>
          </ac:picMkLst>
        </pc:picChg>
        <pc:picChg chg="add del mod">
          <ac:chgData name="Li, Yun" userId="c28eaade-89ea-4b53-8932-97a28e2c776d" providerId="ADAL" clId="{6CA09E35-35FE-4260-9D44-B0EEC2295B93}" dt="2022-10-12T12:12:21.576" v="1158" actId="478"/>
          <ac:picMkLst>
            <pc:docMk/>
            <pc:sldMk cId="2170643719" sldId="392"/>
            <ac:picMk id="29" creationId="{CB053B79-30D9-452F-862A-CCEB02FA1ECC}"/>
          </ac:picMkLst>
        </pc:picChg>
        <pc:picChg chg="add mod">
          <ac:chgData name="Li, Yun" userId="c28eaade-89ea-4b53-8932-97a28e2c776d" providerId="ADAL" clId="{6CA09E35-35FE-4260-9D44-B0EEC2295B93}" dt="2022-10-12T12:12:19.527" v="1157" actId="1076"/>
          <ac:picMkLst>
            <pc:docMk/>
            <pc:sldMk cId="2170643719" sldId="392"/>
            <ac:picMk id="31" creationId="{90F9BC80-F965-46FC-90E6-F0C52CAC8754}"/>
          </ac:picMkLst>
        </pc:picChg>
        <pc:picChg chg="add mod">
          <ac:chgData name="Li, Yun" userId="c28eaade-89ea-4b53-8932-97a28e2c776d" providerId="ADAL" clId="{6CA09E35-35FE-4260-9D44-B0EEC2295B93}" dt="2022-10-12T12:12:19.527" v="1157" actId="1076"/>
          <ac:picMkLst>
            <pc:docMk/>
            <pc:sldMk cId="2170643719" sldId="392"/>
            <ac:picMk id="32" creationId="{A35ABAAD-B8D5-4CB8-B2ED-A59E821B5E79}"/>
          </ac:picMkLst>
        </pc:picChg>
        <pc:picChg chg="add mod">
          <ac:chgData name="Li, Yun" userId="c28eaade-89ea-4b53-8932-97a28e2c776d" providerId="ADAL" clId="{6CA09E35-35FE-4260-9D44-B0EEC2295B93}" dt="2022-10-12T12:13:11.888" v="1163" actId="1076"/>
          <ac:picMkLst>
            <pc:docMk/>
            <pc:sldMk cId="2170643719" sldId="392"/>
            <ac:picMk id="33" creationId="{B0B8A4AB-C119-445D-A64D-791872CA4B15}"/>
          </ac:picMkLst>
        </pc:picChg>
        <pc:picChg chg="add mod">
          <ac:chgData name="Li, Yun" userId="c28eaade-89ea-4b53-8932-97a28e2c776d" providerId="ADAL" clId="{6CA09E35-35FE-4260-9D44-B0EEC2295B93}" dt="2022-10-12T12:13:09.810" v="1162" actId="1076"/>
          <ac:picMkLst>
            <pc:docMk/>
            <pc:sldMk cId="2170643719" sldId="392"/>
            <ac:picMk id="34" creationId="{646FFC8C-EEA3-463C-A6D0-A1DDEF1116C6}"/>
          </ac:picMkLst>
        </pc:picChg>
      </pc:sldChg>
      <pc:sldChg chg="del">
        <pc:chgData name="Li, Yun" userId="c28eaade-89ea-4b53-8932-97a28e2c776d" providerId="ADAL" clId="{6CA09E35-35FE-4260-9D44-B0EEC2295B93}" dt="2022-10-12T12:25:03.834" v="1710" actId="47"/>
        <pc:sldMkLst>
          <pc:docMk/>
          <pc:sldMk cId="1471925646" sldId="394"/>
        </pc:sldMkLst>
      </pc:sldChg>
      <pc:sldChg chg="del">
        <pc:chgData name="Li, Yun" userId="c28eaade-89ea-4b53-8932-97a28e2c776d" providerId="ADAL" clId="{6CA09E35-35FE-4260-9D44-B0EEC2295B93}" dt="2022-10-12T11:35:55.515" v="450" actId="47"/>
        <pc:sldMkLst>
          <pc:docMk/>
          <pc:sldMk cId="338071151" sldId="395"/>
        </pc:sldMkLst>
      </pc:sldChg>
      <pc:sldChg chg="del">
        <pc:chgData name="Li, Yun" userId="c28eaade-89ea-4b53-8932-97a28e2c776d" providerId="ADAL" clId="{6CA09E35-35FE-4260-9D44-B0EEC2295B93}" dt="2022-10-12T12:13:40.555" v="1165" actId="47"/>
        <pc:sldMkLst>
          <pc:docMk/>
          <pc:sldMk cId="1932738027" sldId="396"/>
        </pc:sldMkLst>
      </pc:sldChg>
      <pc:sldChg chg="del">
        <pc:chgData name="Li, Yun" userId="c28eaade-89ea-4b53-8932-97a28e2c776d" providerId="ADAL" clId="{6CA09E35-35FE-4260-9D44-B0EEC2295B93}" dt="2022-10-12T12:13:32.637" v="1164" actId="47"/>
        <pc:sldMkLst>
          <pc:docMk/>
          <pc:sldMk cId="1431679084" sldId="398"/>
        </pc:sldMkLst>
      </pc:sldChg>
      <pc:sldChg chg="del mod modShow">
        <pc:chgData name="Li, Yun" userId="c28eaade-89ea-4b53-8932-97a28e2c776d" providerId="ADAL" clId="{6CA09E35-35FE-4260-9D44-B0EEC2295B93}" dt="2022-10-12T11:49:33.311" v="701" actId="47"/>
        <pc:sldMkLst>
          <pc:docMk/>
          <pc:sldMk cId="1465876492" sldId="401"/>
        </pc:sldMkLst>
      </pc:sldChg>
      <pc:sldChg chg="del">
        <pc:chgData name="Li, Yun" userId="c28eaade-89ea-4b53-8932-97a28e2c776d" providerId="ADAL" clId="{6CA09E35-35FE-4260-9D44-B0EEC2295B93}" dt="2022-10-12T11:56:11.868" v="800" actId="47"/>
        <pc:sldMkLst>
          <pc:docMk/>
          <pc:sldMk cId="391323172" sldId="402"/>
        </pc:sldMkLst>
      </pc:sldChg>
      <pc:sldChg chg="delSp modSp mod">
        <pc:chgData name="Li, Yun" userId="c28eaade-89ea-4b53-8932-97a28e2c776d" providerId="ADAL" clId="{6CA09E35-35FE-4260-9D44-B0EEC2295B93}" dt="2022-10-12T12:24:03.038" v="1697" actId="478"/>
        <pc:sldMkLst>
          <pc:docMk/>
          <pc:sldMk cId="3518875213" sldId="405"/>
        </pc:sldMkLst>
        <pc:spChg chg="mod">
          <ac:chgData name="Li, Yun" userId="c28eaade-89ea-4b53-8932-97a28e2c776d" providerId="ADAL" clId="{6CA09E35-35FE-4260-9D44-B0EEC2295B93}" dt="2022-10-12T12:24:01.738" v="1696" actId="6549"/>
          <ac:spMkLst>
            <pc:docMk/>
            <pc:sldMk cId="3518875213" sldId="405"/>
            <ac:spMk id="3" creationId="{934EAF87-0D0F-4784-A06F-EA3EE4E62102}"/>
          </ac:spMkLst>
        </pc:spChg>
        <pc:picChg chg="del">
          <ac:chgData name="Li, Yun" userId="c28eaade-89ea-4b53-8932-97a28e2c776d" providerId="ADAL" clId="{6CA09E35-35FE-4260-9D44-B0EEC2295B93}" dt="2022-10-12T12:24:03.038" v="1697" actId="478"/>
          <ac:picMkLst>
            <pc:docMk/>
            <pc:sldMk cId="3518875213" sldId="405"/>
            <ac:picMk id="4" creationId="{6717C28D-D199-4E15-A15C-4A3D4E48E1B3}"/>
          </ac:picMkLst>
        </pc:picChg>
      </pc:sldChg>
      <pc:sldChg chg="modSp mod">
        <pc:chgData name="Li, Yun" userId="c28eaade-89ea-4b53-8932-97a28e2c776d" providerId="ADAL" clId="{6CA09E35-35FE-4260-9D44-B0EEC2295B93}" dt="2022-10-12T12:29:11.354" v="1723" actId="6549"/>
        <pc:sldMkLst>
          <pc:docMk/>
          <pc:sldMk cId="1372619533" sldId="407"/>
        </pc:sldMkLst>
        <pc:spChg chg="mod">
          <ac:chgData name="Li, Yun" userId="c28eaade-89ea-4b53-8932-97a28e2c776d" providerId="ADAL" clId="{6CA09E35-35FE-4260-9D44-B0EEC2295B93}" dt="2022-10-12T12:29:11.354" v="1723" actId="6549"/>
          <ac:spMkLst>
            <pc:docMk/>
            <pc:sldMk cId="1372619533" sldId="407"/>
            <ac:spMk id="3" creationId="{4282E5D4-BCA6-49FC-8D46-573DD66F4448}"/>
          </ac:spMkLst>
        </pc:spChg>
      </pc:sldChg>
      <pc:sldChg chg="modSp mod ord">
        <pc:chgData name="Li, Yun" userId="c28eaade-89ea-4b53-8932-97a28e2c776d" providerId="ADAL" clId="{6CA09E35-35FE-4260-9D44-B0EEC2295B93}" dt="2022-10-12T12:35:49.925" v="1726" actId="12"/>
        <pc:sldMkLst>
          <pc:docMk/>
          <pc:sldMk cId="2652505465" sldId="409"/>
        </pc:sldMkLst>
        <pc:spChg chg="mod">
          <ac:chgData name="Li, Yun" userId="c28eaade-89ea-4b53-8932-97a28e2c776d" providerId="ADAL" clId="{6CA09E35-35FE-4260-9D44-B0EEC2295B93}" dt="2022-10-12T12:35:49.925" v="1726" actId="12"/>
          <ac:spMkLst>
            <pc:docMk/>
            <pc:sldMk cId="2652505465" sldId="409"/>
            <ac:spMk id="3" creationId="{3CBD97C8-FB7C-404F-8DBD-2DE34DAFCEC1}"/>
          </ac:spMkLst>
        </pc:spChg>
        <pc:spChg chg="mod">
          <ac:chgData name="Li, Yun" userId="c28eaade-89ea-4b53-8932-97a28e2c776d" providerId="ADAL" clId="{6CA09E35-35FE-4260-9D44-B0EEC2295B93}" dt="2022-10-12T12:22:47.133" v="1671" actId="6549"/>
          <ac:spMkLst>
            <pc:docMk/>
            <pc:sldMk cId="2652505465" sldId="409"/>
            <ac:spMk id="4" creationId="{EBC18B45-FF52-4AFD-95B5-6D519D373734}"/>
          </ac:spMkLst>
        </pc:spChg>
      </pc:sldChg>
      <pc:sldChg chg="del">
        <pc:chgData name="Li, Yun" userId="c28eaade-89ea-4b53-8932-97a28e2c776d" providerId="ADAL" clId="{6CA09E35-35FE-4260-9D44-B0EEC2295B93}" dt="2022-10-12T11:56:11.868" v="800" actId="47"/>
        <pc:sldMkLst>
          <pc:docMk/>
          <pc:sldMk cId="964781709" sldId="410"/>
        </pc:sldMkLst>
      </pc:sldChg>
      <pc:sldChg chg="del">
        <pc:chgData name="Li, Yun" userId="c28eaade-89ea-4b53-8932-97a28e2c776d" providerId="ADAL" clId="{6CA09E35-35FE-4260-9D44-B0EEC2295B93}" dt="2022-10-12T12:16:45.623" v="1186" actId="47"/>
        <pc:sldMkLst>
          <pc:docMk/>
          <pc:sldMk cId="1481001669" sldId="411"/>
        </pc:sldMkLst>
      </pc:sldChg>
      <pc:sldChg chg="del">
        <pc:chgData name="Li, Yun" userId="c28eaade-89ea-4b53-8932-97a28e2c776d" providerId="ADAL" clId="{6CA09E35-35FE-4260-9D44-B0EEC2295B93}" dt="2022-10-12T11:56:11.868" v="800" actId="47"/>
        <pc:sldMkLst>
          <pc:docMk/>
          <pc:sldMk cId="3277699918" sldId="412"/>
        </pc:sldMkLst>
      </pc:sldChg>
      <pc:sldChg chg="del">
        <pc:chgData name="Li, Yun" userId="c28eaade-89ea-4b53-8932-97a28e2c776d" providerId="ADAL" clId="{6CA09E35-35FE-4260-9D44-B0EEC2295B93}" dt="2022-10-12T12:16:18.391" v="1183" actId="47"/>
        <pc:sldMkLst>
          <pc:docMk/>
          <pc:sldMk cId="4186642342" sldId="414"/>
        </pc:sldMkLst>
      </pc:sldChg>
      <pc:sldChg chg="del">
        <pc:chgData name="Li, Yun" userId="c28eaade-89ea-4b53-8932-97a28e2c776d" providerId="ADAL" clId="{6CA09E35-35FE-4260-9D44-B0EEC2295B93}" dt="2022-10-12T12:24:49.836" v="1705" actId="47"/>
        <pc:sldMkLst>
          <pc:docMk/>
          <pc:sldMk cId="2853262537" sldId="415"/>
        </pc:sldMkLst>
      </pc:sldChg>
      <pc:sldChg chg="del">
        <pc:chgData name="Li, Yun" userId="c28eaade-89ea-4b53-8932-97a28e2c776d" providerId="ADAL" clId="{6CA09E35-35FE-4260-9D44-B0EEC2295B93}" dt="2022-10-12T11:56:11.868" v="800" actId="47"/>
        <pc:sldMkLst>
          <pc:docMk/>
          <pc:sldMk cId="3164513121" sldId="416"/>
        </pc:sldMkLst>
      </pc:sldChg>
      <pc:sldChg chg="del">
        <pc:chgData name="Li, Yun" userId="c28eaade-89ea-4b53-8932-97a28e2c776d" providerId="ADAL" clId="{6CA09E35-35FE-4260-9D44-B0EEC2295B93}" dt="2022-10-12T12:24:38.084" v="1700" actId="47"/>
        <pc:sldMkLst>
          <pc:docMk/>
          <pc:sldMk cId="792463131" sldId="417"/>
        </pc:sldMkLst>
      </pc:sldChg>
      <pc:sldChg chg="del">
        <pc:chgData name="Li, Yun" userId="c28eaade-89ea-4b53-8932-97a28e2c776d" providerId="ADAL" clId="{6CA09E35-35FE-4260-9D44-B0EEC2295B93}" dt="2022-10-12T11:56:11.868" v="800" actId="47"/>
        <pc:sldMkLst>
          <pc:docMk/>
          <pc:sldMk cId="2322169634" sldId="419"/>
        </pc:sldMkLst>
      </pc:sldChg>
      <pc:sldChg chg="del">
        <pc:chgData name="Li, Yun" userId="c28eaade-89ea-4b53-8932-97a28e2c776d" providerId="ADAL" clId="{6CA09E35-35FE-4260-9D44-B0EEC2295B93}" dt="2022-10-12T12:14:06.218" v="1170" actId="47"/>
        <pc:sldMkLst>
          <pc:docMk/>
          <pc:sldMk cId="1252720141" sldId="423"/>
        </pc:sldMkLst>
      </pc:sldChg>
      <pc:sldChg chg="del">
        <pc:chgData name="Li, Yun" userId="c28eaade-89ea-4b53-8932-97a28e2c776d" providerId="ADAL" clId="{6CA09E35-35FE-4260-9D44-B0EEC2295B93}" dt="2022-10-12T12:14:07.237" v="1171" actId="47"/>
        <pc:sldMkLst>
          <pc:docMk/>
          <pc:sldMk cId="1255457866" sldId="424"/>
        </pc:sldMkLst>
      </pc:sldChg>
      <pc:sldChg chg="modSp mod ord">
        <pc:chgData name="Li, Yun" userId="c28eaade-89ea-4b53-8932-97a28e2c776d" providerId="ADAL" clId="{6CA09E35-35FE-4260-9D44-B0EEC2295B93}" dt="2022-10-12T12:14:03.367" v="1169" actId="207"/>
        <pc:sldMkLst>
          <pc:docMk/>
          <pc:sldMk cId="286891565" sldId="425"/>
        </pc:sldMkLst>
        <pc:spChg chg="mod">
          <ac:chgData name="Li, Yun" userId="c28eaade-89ea-4b53-8932-97a28e2c776d" providerId="ADAL" clId="{6CA09E35-35FE-4260-9D44-B0EEC2295B93}" dt="2022-10-12T12:14:03.367" v="1169" actId="207"/>
          <ac:spMkLst>
            <pc:docMk/>
            <pc:sldMk cId="286891565" sldId="425"/>
            <ac:spMk id="12" creationId="{27D20027-F1C4-43C4-B35F-9EE17CB5D4C1}"/>
          </ac:spMkLst>
        </pc:spChg>
      </pc:sldChg>
      <pc:sldChg chg="del">
        <pc:chgData name="Li, Yun" userId="c28eaade-89ea-4b53-8932-97a28e2c776d" providerId="ADAL" clId="{6CA09E35-35FE-4260-9D44-B0EEC2295B93}" dt="2022-10-12T12:24:36.213" v="1699" actId="47"/>
        <pc:sldMkLst>
          <pc:docMk/>
          <pc:sldMk cId="2902919052" sldId="426"/>
        </pc:sldMkLst>
      </pc:sldChg>
      <pc:sldChg chg="del">
        <pc:chgData name="Li, Yun" userId="c28eaade-89ea-4b53-8932-97a28e2c776d" providerId="ADAL" clId="{6CA09E35-35FE-4260-9D44-B0EEC2295B93}" dt="2022-10-12T12:16:45.623" v="1186" actId="47"/>
        <pc:sldMkLst>
          <pc:docMk/>
          <pc:sldMk cId="3765328872" sldId="427"/>
        </pc:sldMkLst>
      </pc:sldChg>
      <pc:sldChg chg="addSp delSp modSp mod">
        <pc:chgData name="Li, Yun" userId="c28eaade-89ea-4b53-8932-97a28e2c776d" providerId="ADAL" clId="{6CA09E35-35FE-4260-9D44-B0EEC2295B93}" dt="2022-10-12T12:07:40.693" v="1050" actId="20577"/>
        <pc:sldMkLst>
          <pc:docMk/>
          <pc:sldMk cId="2706471492" sldId="428"/>
        </pc:sldMkLst>
        <pc:spChg chg="del">
          <ac:chgData name="Li, Yun" userId="c28eaade-89ea-4b53-8932-97a28e2c776d" providerId="ADAL" clId="{6CA09E35-35FE-4260-9D44-B0EEC2295B93}" dt="2022-10-12T11:58:22.816" v="807" actId="21"/>
          <ac:spMkLst>
            <pc:docMk/>
            <pc:sldMk cId="2706471492" sldId="428"/>
            <ac:spMk id="2" creationId="{77C4917E-018D-4DBB-A0FE-5BE7C6760573}"/>
          </ac:spMkLst>
        </pc:spChg>
        <pc:spChg chg="mod">
          <ac:chgData name="Li, Yun" userId="c28eaade-89ea-4b53-8932-97a28e2c776d" providerId="ADAL" clId="{6CA09E35-35FE-4260-9D44-B0EEC2295B93}" dt="2022-10-12T12:01:59.528" v="980" actId="20577"/>
          <ac:spMkLst>
            <pc:docMk/>
            <pc:sldMk cId="2706471492" sldId="428"/>
            <ac:spMk id="3" creationId="{9EF713A4-1A5C-4C2D-971A-EE0D009CF1AC}"/>
          </ac:spMkLst>
        </pc:spChg>
        <pc:spChg chg="mod">
          <ac:chgData name="Li, Yun" userId="c28eaade-89ea-4b53-8932-97a28e2c776d" providerId="ADAL" clId="{6CA09E35-35FE-4260-9D44-B0EEC2295B93}" dt="2022-10-12T12:07:40.693" v="1050" actId="20577"/>
          <ac:spMkLst>
            <pc:docMk/>
            <pc:sldMk cId="2706471492" sldId="428"/>
            <ac:spMk id="4" creationId="{6535AEBE-79DF-499D-BCF4-78D92AD338F8}"/>
          </ac:spMkLst>
        </pc:spChg>
        <pc:spChg chg="mod">
          <ac:chgData name="Li, Yun" userId="c28eaade-89ea-4b53-8932-97a28e2c776d" providerId="ADAL" clId="{6CA09E35-35FE-4260-9D44-B0EEC2295B93}" dt="2022-10-12T11:58:35.734" v="841" actId="1036"/>
          <ac:spMkLst>
            <pc:docMk/>
            <pc:sldMk cId="2706471492" sldId="428"/>
            <ac:spMk id="6" creationId="{B03E4FD7-AA18-4866-9B10-1326BC73A042}"/>
          </ac:spMkLst>
        </pc:spChg>
        <pc:spChg chg="mod">
          <ac:chgData name="Li, Yun" userId="c28eaade-89ea-4b53-8932-97a28e2c776d" providerId="ADAL" clId="{6CA09E35-35FE-4260-9D44-B0EEC2295B93}" dt="2022-10-12T11:58:35.734" v="841" actId="1036"/>
          <ac:spMkLst>
            <pc:docMk/>
            <pc:sldMk cId="2706471492" sldId="428"/>
            <ac:spMk id="10" creationId="{11B4CE65-1761-49EC-BC15-42F07DE47E24}"/>
          </ac:spMkLst>
        </pc:spChg>
        <pc:spChg chg="mod">
          <ac:chgData name="Li, Yun" userId="c28eaade-89ea-4b53-8932-97a28e2c776d" providerId="ADAL" clId="{6CA09E35-35FE-4260-9D44-B0EEC2295B93}" dt="2022-10-12T11:58:35.734" v="841" actId="1036"/>
          <ac:spMkLst>
            <pc:docMk/>
            <pc:sldMk cId="2706471492" sldId="428"/>
            <ac:spMk id="11" creationId="{C280BD44-E18D-402B-8528-2E4D0CAF6A42}"/>
          </ac:spMkLst>
        </pc:spChg>
        <pc:spChg chg="mod">
          <ac:chgData name="Li, Yun" userId="c28eaade-89ea-4b53-8932-97a28e2c776d" providerId="ADAL" clId="{6CA09E35-35FE-4260-9D44-B0EEC2295B93}" dt="2022-10-12T11:58:35.734" v="841" actId="1036"/>
          <ac:spMkLst>
            <pc:docMk/>
            <pc:sldMk cId="2706471492" sldId="428"/>
            <ac:spMk id="12" creationId="{6E723A85-BC4D-4F34-AB86-AF8F4C6769A8}"/>
          </ac:spMkLst>
        </pc:spChg>
        <pc:spChg chg="mod">
          <ac:chgData name="Li, Yun" userId="c28eaade-89ea-4b53-8932-97a28e2c776d" providerId="ADAL" clId="{6CA09E35-35FE-4260-9D44-B0EEC2295B93}" dt="2022-10-12T11:58:35.734" v="841" actId="1036"/>
          <ac:spMkLst>
            <pc:docMk/>
            <pc:sldMk cId="2706471492" sldId="428"/>
            <ac:spMk id="13" creationId="{B3399F64-F621-4282-9290-B2ACB42FF06F}"/>
          </ac:spMkLst>
        </pc:spChg>
        <pc:spChg chg="mod">
          <ac:chgData name="Li, Yun" userId="c28eaade-89ea-4b53-8932-97a28e2c776d" providerId="ADAL" clId="{6CA09E35-35FE-4260-9D44-B0EEC2295B93}" dt="2022-10-12T11:58:35.734" v="841" actId="1036"/>
          <ac:spMkLst>
            <pc:docMk/>
            <pc:sldMk cId="2706471492" sldId="428"/>
            <ac:spMk id="14" creationId="{AFD0FF46-2769-447B-926B-257927F9E419}"/>
          </ac:spMkLst>
        </pc:spChg>
        <pc:spChg chg="add mod">
          <ac:chgData name="Li, Yun" userId="c28eaade-89ea-4b53-8932-97a28e2c776d" providerId="ADAL" clId="{6CA09E35-35FE-4260-9D44-B0EEC2295B93}" dt="2022-10-12T11:58:37.971" v="842"/>
          <ac:spMkLst>
            <pc:docMk/>
            <pc:sldMk cId="2706471492" sldId="428"/>
            <ac:spMk id="15" creationId="{A507915B-B6AA-4DA4-BFD0-D8CA49F64C96}"/>
          </ac:spMkLst>
        </pc:spChg>
        <pc:picChg chg="mod">
          <ac:chgData name="Li, Yun" userId="c28eaade-89ea-4b53-8932-97a28e2c776d" providerId="ADAL" clId="{6CA09E35-35FE-4260-9D44-B0EEC2295B93}" dt="2022-10-12T11:58:35.734" v="841" actId="1036"/>
          <ac:picMkLst>
            <pc:docMk/>
            <pc:sldMk cId="2706471492" sldId="428"/>
            <ac:picMk id="5" creationId="{7F66C42E-9B05-4AF5-A8D0-30654AA39482}"/>
          </ac:picMkLst>
        </pc:picChg>
        <pc:picChg chg="mod">
          <ac:chgData name="Li, Yun" userId="c28eaade-89ea-4b53-8932-97a28e2c776d" providerId="ADAL" clId="{6CA09E35-35FE-4260-9D44-B0EEC2295B93}" dt="2022-10-12T11:58:35.734" v="841" actId="1036"/>
          <ac:picMkLst>
            <pc:docMk/>
            <pc:sldMk cId="2706471492" sldId="428"/>
            <ac:picMk id="7" creationId="{0BF685FE-6FF6-4048-80DB-A27B62F69DA2}"/>
          </ac:picMkLst>
        </pc:picChg>
        <pc:picChg chg="mod">
          <ac:chgData name="Li, Yun" userId="c28eaade-89ea-4b53-8932-97a28e2c776d" providerId="ADAL" clId="{6CA09E35-35FE-4260-9D44-B0EEC2295B93}" dt="2022-10-12T11:58:35.734" v="841" actId="1036"/>
          <ac:picMkLst>
            <pc:docMk/>
            <pc:sldMk cId="2706471492" sldId="428"/>
            <ac:picMk id="8" creationId="{153F2FFC-6255-4D92-B9E7-5A2723D2B4DB}"/>
          </ac:picMkLst>
        </pc:picChg>
      </pc:sldChg>
      <pc:sldChg chg="addSp delSp modSp mod delAnim">
        <pc:chgData name="Li, Yun" userId="c28eaade-89ea-4b53-8932-97a28e2c776d" providerId="ADAL" clId="{6CA09E35-35FE-4260-9D44-B0EEC2295B93}" dt="2022-10-12T12:11:26.353" v="1154" actId="1076"/>
        <pc:sldMkLst>
          <pc:docMk/>
          <pc:sldMk cId="277884856" sldId="429"/>
        </pc:sldMkLst>
        <pc:spChg chg="del">
          <ac:chgData name="Li, Yun" userId="c28eaade-89ea-4b53-8932-97a28e2c776d" providerId="ADAL" clId="{6CA09E35-35FE-4260-9D44-B0EEC2295B93}" dt="2022-10-12T11:27:04.902" v="167" actId="478"/>
          <ac:spMkLst>
            <pc:docMk/>
            <pc:sldMk cId="277884856" sldId="429"/>
            <ac:spMk id="2" creationId="{E92B57D8-CDB7-4D98-99A7-2656D28767C5}"/>
          </ac:spMkLst>
        </pc:spChg>
        <pc:spChg chg="mod">
          <ac:chgData name="Li, Yun" userId="c28eaade-89ea-4b53-8932-97a28e2c776d" providerId="ADAL" clId="{6CA09E35-35FE-4260-9D44-B0EEC2295B93}" dt="2022-10-12T11:29:18.625" v="322" actId="20577"/>
          <ac:spMkLst>
            <pc:docMk/>
            <pc:sldMk cId="277884856" sldId="429"/>
            <ac:spMk id="6" creationId="{EA20A842-1A53-4C1A-95F8-EB0F0E2796CE}"/>
          </ac:spMkLst>
        </pc:spChg>
        <pc:spChg chg="mod">
          <ac:chgData name="Li, Yun" userId="c28eaade-89ea-4b53-8932-97a28e2c776d" providerId="ADAL" clId="{6CA09E35-35FE-4260-9D44-B0EEC2295B93}" dt="2022-10-12T11:27:53.325" v="170" actId="1076"/>
          <ac:spMkLst>
            <pc:docMk/>
            <pc:sldMk cId="277884856" sldId="429"/>
            <ac:spMk id="12" creationId="{D9B0D7F8-FCF8-4B8C-97E7-882E0E57FF73}"/>
          </ac:spMkLst>
        </pc:spChg>
        <pc:spChg chg="del">
          <ac:chgData name="Li, Yun" userId="c28eaade-89ea-4b53-8932-97a28e2c776d" providerId="ADAL" clId="{6CA09E35-35FE-4260-9D44-B0EEC2295B93}" dt="2022-10-12T11:27:07.064" v="168" actId="478"/>
          <ac:spMkLst>
            <pc:docMk/>
            <pc:sldMk cId="277884856" sldId="429"/>
            <ac:spMk id="13" creationId="{E98AE4B8-0145-455B-8F12-62C6DCCB4A4A}"/>
          </ac:spMkLst>
        </pc:spChg>
        <pc:picChg chg="mod">
          <ac:chgData name="Li, Yun" userId="c28eaade-89ea-4b53-8932-97a28e2c776d" providerId="ADAL" clId="{6CA09E35-35FE-4260-9D44-B0EEC2295B93}" dt="2022-10-12T11:28:24.637" v="176" actId="1076"/>
          <ac:picMkLst>
            <pc:docMk/>
            <pc:sldMk cId="277884856" sldId="429"/>
            <ac:picMk id="9" creationId="{059D3652-83F2-480B-A864-7D3A5A43BB27}"/>
          </ac:picMkLst>
        </pc:picChg>
        <pc:picChg chg="mod">
          <ac:chgData name="Li, Yun" userId="c28eaade-89ea-4b53-8932-97a28e2c776d" providerId="ADAL" clId="{6CA09E35-35FE-4260-9D44-B0EEC2295B93}" dt="2022-10-12T11:28:50.337" v="232" actId="1076"/>
          <ac:picMkLst>
            <pc:docMk/>
            <pc:sldMk cId="277884856" sldId="429"/>
            <ac:picMk id="19" creationId="{A71B96D2-AABD-4B7B-8035-B7C78D8A30F0}"/>
          </ac:picMkLst>
        </pc:picChg>
        <pc:picChg chg="mod">
          <ac:chgData name="Li, Yun" userId="c28eaade-89ea-4b53-8932-97a28e2c776d" providerId="ADAL" clId="{6CA09E35-35FE-4260-9D44-B0EEC2295B93}" dt="2022-10-12T11:28:53.818" v="233" actId="1076"/>
          <ac:picMkLst>
            <pc:docMk/>
            <pc:sldMk cId="277884856" sldId="429"/>
            <ac:picMk id="1026" creationId="{7E95A775-40B6-483C-A272-02A92CD8EFB9}"/>
          </ac:picMkLst>
        </pc:picChg>
        <pc:picChg chg="mod">
          <ac:chgData name="Li, Yun" userId="c28eaade-89ea-4b53-8932-97a28e2c776d" providerId="ADAL" clId="{6CA09E35-35FE-4260-9D44-B0EEC2295B93}" dt="2022-10-12T11:28:29.960" v="177" actId="1076"/>
          <ac:picMkLst>
            <pc:docMk/>
            <pc:sldMk cId="277884856" sldId="429"/>
            <ac:picMk id="1028" creationId="{5D87CBE9-064C-4D93-8BE4-BF9ABCA4E967}"/>
          </ac:picMkLst>
        </pc:picChg>
        <pc:picChg chg="mod">
          <ac:chgData name="Li, Yun" userId="c28eaade-89ea-4b53-8932-97a28e2c776d" providerId="ADAL" clId="{6CA09E35-35FE-4260-9D44-B0EEC2295B93}" dt="2022-10-12T12:11:26.353" v="1154" actId="1076"/>
          <ac:picMkLst>
            <pc:docMk/>
            <pc:sldMk cId="277884856" sldId="429"/>
            <ac:picMk id="1030" creationId="{4E243E58-7CDF-4BA8-B0E0-7E4724534507}"/>
          </ac:picMkLst>
        </pc:picChg>
        <pc:picChg chg="add mod">
          <ac:chgData name="Li, Yun" userId="c28eaade-89ea-4b53-8932-97a28e2c776d" providerId="ADAL" clId="{6CA09E35-35FE-4260-9D44-B0EEC2295B93}" dt="2022-10-12T11:28:57.844" v="234" actId="1076"/>
          <ac:picMkLst>
            <pc:docMk/>
            <pc:sldMk cId="277884856" sldId="429"/>
            <ac:picMk id="3074" creationId="{75FBC2BD-A9B5-44C7-8A4F-8284571A60FC}"/>
          </ac:picMkLst>
        </pc:picChg>
      </pc:sldChg>
      <pc:sldChg chg="addSp delSp modSp mod ord">
        <pc:chgData name="Li, Yun" userId="c28eaade-89ea-4b53-8932-97a28e2c776d" providerId="ADAL" clId="{6CA09E35-35FE-4260-9D44-B0EEC2295B93}" dt="2022-10-12T11:49:53.460" v="703"/>
        <pc:sldMkLst>
          <pc:docMk/>
          <pc:sldMk cId="0" sldId="430"/>
        </pc:sldMkLst>
        <pc:spChg chg="del">
          <ac:chgData name="Li, Yun" userId="c28eaade-89ea-4b53-8932-97a28e2c776d" providerId="ADAL" clId="{6CA09E35-35FE-4260-9D44-B0EEC2295B93}" dt="2022-10-12T11:40:23.032" v="460" actId="478"/>
          <ac:spMkLst>
            <pc:docMk/>
            <pc:sldMk cId="0" sldId="430"/>
            <ac:spMk id="14" creationId="{00000000-0000-0000-0000-000000000000}"/>
          </ac:spMkLst>
        </pc:spChg>
        <pc:spChg chg="add mod">
          <ac:chgData name="Li, Yun" userId="c28eaade-89ea-4b53-8932-97a28e2c776d" providerId="ADAL" clId="{6CA09E35-35FE-4260-9D44-B0EEC2295B93}" dt="2022-10-12T11:40:33.550" v="487" actId="20577"/>
          <ac:spMkLst>
            <pc:docMk/>
            <pc:sldMk cId="0" sldId="430"/>
            <ac:spMk id="33" creationId="{2316FB63-D6F1-4265-98DC-3E9B73F43103}"/>
          </ac:spMkLst>
        </pc:spChg>
      </pc:sldChg>
      <pc:sldChg chg="addSp delSp modSp mod">
        <pc:chgData name="Li, Yun" userId="c28eaade-89ea-4b53-8932-97a28e2c776d" providerId="ADAL" clId="{6CA09E35-35FE-4260-9D44-B0EEC2295B93}" dt="2022-10-12T11:45:05.917" v="625" actId="1076"/>
        <pc:sldMkLst>
          <pc:docMk/>
          <pc:sldMk cId="0" sldId="431"/>
        </pc:sldMkLst>
        <pc:spChg chg="del">
          <ac:chgData name="Li, Yun" userId="c28eaade-89ea-4b53-8932-97a28e2c776d" providerId="ADAL" clId="{6CA09E35-35FE-4260-9D44-B0EEC2295B93}" dt="2022-10-12T11:42:11.820" v="488" actId="478"/>
          <ac:spMkLst>
            <pc:docMk/>
            <pc:sldMk cId="0" sldId="431"/>
            <ac:spMk id="8" creationId="{00000000-0000-0000-0000-000000000000}"/>
          </ac:spMkLst>
        </pc:spChg>
        <pc:spChg chg="add mod">
          <ac:chgData name="Li, Yun" userId="c28eaade-89ea-4b53-8932-97a28e2c776d" providerId="ADAL" clId="{6CA09E35-35FE-4260-9D44-B0EEC2295B93}" dt="2022-10-12T11:42:24.589" v="531" actId="20577"/>
          <ac:spMkLst>
            <pc:docMk/>
            <pc:sldMk cId="0" sldId="431"/>
            <ac:spMk id="9" creationId="{F7B5F15B-E025-45B2-8B66-9DA43A31F4F7}"/>
          </ac:spMkLst>
        </pc:spChg>
        <pc:spChg chg="mod">
          <ac:chgData name="Li, Yun" userId="c28eaade-89ea-4b53-8932-97a28e2c776d" providerId="ADAL" clId="{6CA09E35-35FE-4260-9D44-B0EEC2295B93}" dt="2022-10-12T11:44:39.062" v="619" actId="14100"/>
          <ac:spMkLst>
            <pc:docMk/>
            <pc:sldMk cId="0" sldId="431"/>
            <ac:spMk id="13317" creationId="{00000000-0000-0000-0000-000000000000}"/>
          </ac:spMkLst>
        </pc:spChg>
        <pc:spChg chg="mod">
          <ac:chgData name="Li, Yun" userId="c28eaade-89ea-4b53-8932-97a28e2c776d" providerId="ADAL" clId="{6CA09E35-35FE-4260-9D44-B0EEC2295B93}" dt="2022-10-12T11:45:05.917" v="625" actId="1076"/>
          <ac:spMkLst>
            <pc:docMk/>
            <pc:sldMk cId="0" sldId="431"/>
            <ac:spMk id="13319" creationId="{00000000-0000-0000-0000-000000000000}"/>
          </ac:spMkLst>
        </pc:spChg>
        <pc:picChg chg="mod">
          <ac:chgData name="Li, Yun" userId="c28eaade-89ea-4b53-8932-97a28e2c776d" providerId="ADAL" clId="{6CA09E35-35FE-4260-9D44-B0EEC2295B93}" dt="2022-10-12T11:44:29.392" v="614" actId="1076"/>
          <ac:picMkLst>
            <pc:docMk/>
            <pc:sldMk cId="0" sldId="431"/>
            <ac:picMk id="13315" creationId="{00000000-0000-0000-0000-000000000000}"/>
          </ac:picMkLst>
        </pc:picChg>
        <pc:picChg chg="mod">
          <ac:chgData name="Li, Yun" userId="c28eaade-89ea-4b53-8932-97a28e2c776d" providerId="ADAL" clId="{6CA09E35-35FE-4260-9D44-B0EEC2295B93}" dt="2022-10-12T11:44:29.392" v="614" actId="1076"/>
          <ac:picMkLst>
            <pc:docMk/>
            <pc:sldMk cId="0" sldId="431"/>
            <ac:picMk id="13316" creationId="{00000000-0000-0000-0000-000000000000}"/>
          </ac:picMkLst>
        </pc:picChg>
      </pc:sldChg>
      <pc:sldChg chg="addSp delSp modSp mod">
        <pc:chgData name="Li, Yun" userId="c28eaade-89ea-4b53-8932-97a28e2c776d" providerId="ADAL" clId="{6CA09E35-35FE-4260-9D44-B0EEC2295B93}" dt="2022-10-12T11:54:25.520" v="796" actId="14100"/>
        <pc:sldMkLst>
          <pc:docMk/>
          <pc:sldMk cId="0" sldId="432"/>
        </pc:sldMkLst>
        <pc:spChg chg="del">
          <ac:chgData name="Li, Yun" userId="c28eaade-89ea-4b53-8932-97a28e2c776d" providerId="ADAL" clId="{6CA09E35-35FE-4260-9D44-B0EEC2295B93}" dt="2022-10-12T11:42:35.799" v="532" actId="478"/>
          <ac:spMkLst>
            <pc:docMk/>
            <pc:sldMk cId="0" sldId="432"/>
            <ac:spMk id="7" creationId="{00000000-0000-0000-0000-000000000000}"/>
          </ac:spMkLst>
        </pc:spChg>
        <pc:spChg chg="add mod">
          <ac:chgData name="Li, Yun" userId="c28eaade-89ea-4b53-8932-97a28e2c776d" providerId="ADAL" clId="{6CA09E35-35FE-4260-9D44-B0EEC2295B93}" dt="2022-10-12T11:43:08.562" v="583" actId="20577"/>
          <ac:spMkLst>
            <pc:docMk/>
            <pc:sldMk cId="0" sldId="432"/>
            <ac:spMk id="27" creationId="{2668F9A2-51D3-42FD-B777-2B2556583733}"/>
          </ac:spMkLst>
        </pc:spChg>
        <pc:spChg chg="mod">
          <ac:chgData name="Li, Yun" userId="c28eaade-89ea-4b53-8932-97a28e2c776d" providerId="ADAL" clId="{6CA09E35-35FE-4260-9D44-B0EEC2295B93}" dt="2022-10-12T11:43:59.393" v="599" actId="1076"/>
          <ac:spMkLst>
            <pc:docMk/>
            <pc:sldMk cId="0" sldId="432"/>
            <ac:spMk id="36" creationId="{00000000-0000-0000-0000-000000000000}"/>
          </ac:spMkLst>
        </pc:spChg>
        <pc:spChg chg="mod">
          <ac:chgData name="Li, Yun" userId="c28eaade-89ea-4b53-8932-97a28e2c776d" providerId="ADAL" clId="{6CA09E35-35FE-4260-9D44-B0EEC2295B93}" dt="2022-10-12T11:43:51.648" v="595" actId="1076"/>
          <ac:spMkLst>
            <pc:docMk/>
            <pc:sldMk cId="0" sldId="432"/>
            <ac:spMk id="38" creationId="{00000000-0000-0000-0000-000000000000}"/>
          </ac:spMkLst>
        </pc:spChg>
        <pc:spChg chg="mod">
          <ac:chgData name="Li, Yun" userId="c28eaade-89ea-4b53-8932-97a28e2c776d" providerId="ADAL" clId="{6CA09E35-35FE-4260-9D44-B0EEC2295B93}" dt="2022-10-12T11:43:24.038" v="586" actId="164"/>
          <ac:spMkLst>
            <pc:docMk/>
            <pc:sldMk cId="0" sldId="432"/>
            <ac:spMk id="48" creationId="{00000000-0000-0000-0000-000000000000}"/>
          </ac:spMkLst>
        </pc:spChg>
        <pc:spChg chg="mod">
          <ac:chgData name="Li, Yun" userId="c28eaade-89ea-4b53-8932-97a28e2c776d" providerId="ADAL" clId="{6CA09E35-35FE-4260-9D44-B0EEC2295B93}" dt="2022-10-12T11:43:43.622" v="591" actId="403"/>
          <ac:spMkLst>
            <pc:docMk/>
            <pc:sldMk cId="0" sldId="432"/>
            <ac:spMk id="60" creationId="{00000000-0000-0000-0000-000000000000}"/>
          </ac:spMkLst>
        </pc:spChg>
        <pc:spChg chg="mod">
          <ac:chgData name="Li, Yun" userId="c28eaade-89ea-4b53-8932-97a28e2c776d" providerId="ADAL" clId="{6CA09E35-35FE-4260-9D44-B0EEC2295B93}" dt="2022-10-12T11:54:25.520" v="796" actId="14100"/>
          <ac:spMkLst>
            <pc:docMk/>
            <pc:sldMk cId="0" sldId="432"/>
            <ac:spMk id="1028" creationId="{00000000-0000-0000-0000-000000000000}"/>
          </ac:spMkLst>
        </pc:spChg>
        <pc:grpChg chg="add mod">
          <ac:chgData name="Li, Yun" userId="c28eaade-89ea-4b53-8932-97a28e2c776d" providerId="ADAL" clId="{6CA09E35-35FE-4260-9D44-B0EEC2295B93}" dt="2022-10-12T11:43:32.044" v="588" actId="1076"/>
          <ac:grpSpMkLst>
            <pc:docMk/>
            <pc:sldMk cId="0" sldId="432"/>
            <ac:grpSpMk id="2" creationId="{37702FF4-CC0B-4FD7-94C7-71F28B8C09C1}"/>
          </ac:grpSpMkLst>
        </pc:grpChg>
        <pc:grpChg chg="mod">
          <ac:chgData name="Li, Yun" userId="c28eaade-89ea-4b53-8932-97a28e2c776d" providerId="ADAL" clId="{6CA09E35-35FE-4260-9D44-B0EEC2295B93}" dt="2022-10-12T11:43:24.038" v="586" actId="164"/>
          <ac:grpSpMkLst>
            <pc:docMk/>
            <pc:sldMk cId="0" sldId="432"/>
            <ac:grpSpMk id="39" creationId="{00000000-0000-0000-0000-000000000000}"/>
          </ac:grpSpMkLst>
        </pc:grpChg>
        <pc:grpChg chg="mod">
          <ac:chgData name="Li, Yun" userId="c28eaade-89ea-4b53-8932-97a28e2c776d" providerId="ADAL" clId="{6CA09E35-35FE-4260-9D44-B0EEC2295B93}" dt="2022-10-12T11:43:24.038" v="586" actId="164"/>
          <ac:grpSpMkLst>
            <pc:docMk/>
            <pc:sldMk cId="0" sldId="432"/>
            <ac:grpSpMk id="40" creationId="{00000000-0000-0000-0000-000000000000}"/>
          </ac:grpSpMkLst>
        </pc:grpChg>
        <pc:grpChg chg="mod">
          <ac:chgData name="Li, Yun" userId="c28eaade-89ea-4b53-8932-97a28e2c776d" providerId="ADAL" clId="{6CA09E35-35FE-4260-9D44-B0EEC2295B93}" dt="2022-10-12T11:43:24.038" v="586" actId="164"/>
          <ac:grpSpMkLst>
            <pc:docMk/>
            <pc:sldMk cId="0" sldId="432"/>
            <ac:grpSpMk id="58" creationId="{00000000-0000-0000-0000-000000000000}"/>
          </ac:grpSpMkLst>
        </pc:grpChg>
      </pc:sldChg>
      <pc:sldChg chg="addSp delSp modSp mod">
        <pc:chgData name="Li, Yun" userId="c28eaade-89ea-4b53-8932-97a28e2c776d" providerId="ADAL" clId="{6CA09E35-35FE-4260-9D44-B0EEC2295B93}" dt="2022-10-12T11:49:08.685" v="700" actId="14100"/>
        <pc:sldMkLst>
          <pc:docMk/>
          <pc:sldMk cId="0" sldId="433"/>
        </pc:sldMkLst>
        <pc:spChg chg="del">
          <ac:chgData name="Li, Yun" userId="c28eaade-89ea-4b53-8932-97a28e2c776d" providerId="ADAL" clId="{6CA09E35-35FE-4260-9D44-B0EEC2295B93}" dt="2022-10-12T11:48:09.443" v="655" actId="478"/>
          <ac:spMkLst>
            <pc:docMk/>
            <pc:sldMk cId="0" sldId="433"/>
            <ac:spMk id="3" creationId="{00000000-0000-0000-0000-000000000000}"/>
          </ac:spMkLst>
        </pc:spChg>
        <pc:spChg chg="mod">
          <ac:chgData name="Li, Yun" userId="c28eaade-89ea-4b53-8932-97a28e2c776d" providerId="ADAL" clId="{6CA09E35-35FE-4260-9D44-B0EEC2295B93}" dt="2022-10-12T11:48:43.338" v="678" actId="164"/>
          <ac:spMkLst>
            <pc:docMk/>
            <pc:sldMk cId="0" sldId="433"/>
            <ac:spMk id="7" creationId="{00000000-0000-0000-0000-000000000000}"/>
          </ac:spMkLst>
        </pc:spChg>
        <pc:spChg chg="mod">
          <ac:chgData name="Li, Yun" userId="c28eaade-89ea-4b53-8932-97a28e2c776d" providerId="ADAL" clId="{6CA09E35-35FE-4260-9D44-B0EEC2295B93}" dt="2022-10-12T11:49:08.685" v="700" actId="14100"/>
          <ac:spMkLst>
            <pc:docMk/>
            <pc:sldMk cId="0" sldId="433"/>
            <ac:spMk id="10" creationId="{00000000-0000-0000-0000-000000000000}"/>
          </ac:spMkLst>
        </pc:spChg>
        <pc:spChg chg="mod">
          <ac:chgData name="Li, Yun" userId="c28eaade-89ea-4b53-8932-97a28e2c776d" providerId="ADAL" clId="{6CA09E35-35FE-4260-9D44-B0EEC2295B93}" dt="2022-10-12T11:48:43.338" v="678" actId="164"/>
          <ac:spMkLst>
            <pc:docMk/>
            <pc:sldMk cId="0" sldId="433"/>
            <ac:spMk id="12" creationId="{00000000-0000-0000-0000-000000000000}"/>
          </ac:spMkLst>
        </pc:spChg>
        <pc:spChg chg="mod">
          <ac:chgData name="Li, Yun" userId="c28eaade-89ea-4b53-8932-97a28e2c776d" providerId="ADAL" clId="{6CA09E35-35FE-4260-9D44-B0EEC2295B93}" dt="2022-10-12T11:48:25.060" v="673" actId="14100"/>
          <ac:spMkLst>
            <pc:docMk/>
            <pc:sldMk cId="0" sldId="433"/>
            <ac:spMk id="13" creationId="{00000000-0000-0000-0000-000000000000}"/>
          </ac:spMkLst>
        </pc:spChg>
        <pc:spChg chg="add mod">
          <ac:chgData name="Li, Yun" userId="c28eaade-89ea-4b53-8932-97a28e2c776d" providerId="ADAL" clId="{6CA09E35-35FE-4260-9D44-B0EEC2295B93}" dt="2022-10-12T11:48:16.095" v="669" actId="20577"/>
          <ac:spMkLst>
            <pc:docMk/>
            <pc:sldMk cId="0" sldId="433"/>
            <ac:spMk id="14" creationId="{CE1E3CD0-2E7C-4DCA-B0A3-3750E53B8BAC}"/>
          </ac:spMkLst>
        </pc:spChg>
        <pc:grpChg chg="add mod">
          <ac:chgData name="Li, Yun" userId="c28eaade-89ea-4b53-8932-97a28e2c776d" providerId="ADAL" clId="{6CA09E35-35FE-4260-9D44-B0EEC2295B93}" dt="2022-10-12T11:48:48.554" v="680" actId="1076"/>
          <ac:grpSpMkLst>
            <pc:docMk/>
            <pc:sldMk cId="0" sldId="433"/>
            <ac:grpSpMk id="4" creationId="{BC43AF17-146E-4CCF-AD54-EAC7F1EA879F}"/>
          </ac:grpSpMkLst>
        </pc:grpChg>
        <pc:grpChg chg="mod">
          <ac:chgData name="Li, Yun" userId="c28eaade-89ea-4b53-8932-97a28e2c776d" providerId="ADAL" clId="{6CA09E35-35FE-4260-9D44-B0EEC2295B93}" dt="2022-10-12T11:48:43.338" v="678" actId="164"/>
          <ac:grpSpMkLst>
            <pc:docMk/>
            <pc:sldMk cId="0" sldId="433"/>
            <ac:grpSpMk id="11" creationId="{00000000-0000-0000-0000-000000000000}"/>
          </ac:grpSpMkLst>
        </pc:grpChg>
      </pc:sldChg>
      <pc:sldChg chg="add del">
        <pc:chgData name="Li, Yun" userId="c28eaade-89ea-4b53-8932-97a28e2c776d" providerId="ADAL" clId="{6CA09E35-35FE-4260-9D44-B0EEC2295B93}" dt="2022-10-12T11:58:49.152" v="844" actId="47"/>
        <pc:sldMkLst>
          <pc:docMk/>
          <pc:sldMk cId="726532681" sldId="434"/>
        </pc:sldMkLst>
      </pc:sldChg>
      <pc:sldChg chg="add del">
        <pc:chgData name="Li, Yun" userId="c28eaade-89ea-4b53-8932-97a28e2c776d" providerId="ADAL" clId="{6CA09E35-35FE-4260-9D44-B0EEC2295B93}" dt="2022-10-12T11:47:59.806" v="654" actId="47"/>
        <pc:sldMkLst>
          <pc:docMk/>
          <pc:sldMk cId="1793956901" sldId="434"/>
        </pc:sldMkLst>
      </pc:sldChg>
      <pc:sldChg chg="addSp delSp modSp add mod">
        <pc:chgData name="Li, Yun" userId="c28eaade-89ea-4b53-8932-97a28e2c776d" providerId="ADAL" clId="{6CA09E35-35FE-4260-9D44-B0EEC2295B93}" dt="2022-10-12T12:08:53.112" v="1141" actId="20577"/>
        <pc:sldMkLst>
          <pc:docMk/>
          <pc:sldMk cId="3920914251" sldId="435"/>
        </pc:sldMkLst>
        <pc:spChg chg="del">
          <ac:chgData name="Li, Yun" userId="c28eaade-89ea-4b53-8932-97a28e2c776d" providerId="ADAL" clId="{6CA09E35-35FE-4260-9D44-B0EEC2295B93}" dt="2022-10-12T12:02:08.706" v="981" actId="478"/>
          <ac:spMkLst>
            <pc:docMk/>
            <pc:sldMk cId="3920914251" sldId="435"/>
            <ac:spMk id="3" creationId="{9EF713A4-1A5C-4C2D-971A-EE0D009CF1AC}"/>
          </ac:spMkLst>
        </pc:spChg>
        <pc:spChg chg="add del mod">
          <ac:chgData name="Li, Yun" userId="c28eaade-89ea-4b53-8932-97a28e2c776d" providerId="ADAL" clId="{6CA09E35-35FE-4260-9D44-B0EEC2295B93}" dt="2022-10-12T12:07:51.775" v="1051" actId="478"/>
          <ac:spMkLst>
            <pc:docMk/>
            <pc:sldMk cId="3920914251" sldId="435"/>
            <ac:spMk id="4" creationId="{6535AEBE-79DF-499D-BCF4-78D92AD338F8}"/>
          </ac:spMkLst>
        </pc:spChg>
        <pc:spChg chg="del">
          <ac:chgData name="Li, Yun" userId="c28eaade-89ea-4b53-8932-97a28e2c776d" providerId="ADAL" clId="{6CA09E35-35FE-4260-9D44-B0EEC2295B93}" dt="2022-10-12T12:00:29.224" v="957" actId="478"/>
          <ac:spMkLst>
            <pc:docMk/>
            <pc:sldMk cId="3920914251" sldId="435"/>
            <ac:spMk id="6" creationId="{B03E4FD7-AA18-4866-9B10-1326BC73A042}"/>
          </ac:spMkLst>
        </pc:spChg>
        <pc:spChg chg="del">
          <ac:chgData name="Li, Yun" userId="c28eaade-89ea-4b53-8932-97a28e2c776d" providerId="ADAL" clId="{6CA09E35-35FE-4260-9D44-B0EEC2295B93}" dt="2022-10-12T12:00:25.009" v="956" actId="478"/>
          <ac:spMkLst>
            <pc:docMk/>
            <pc:sldMk cId="3920914251" sldId="435"/>
            <ac:spMk id="10" creationId="{11B4CE65-1761-49EC-BC15-42F07DE47E24}"/>
          </ac:spMkLst>
        </pc:spChg>
        <pc:spChg chg="del">
          <ac:chgData name="Li, Yun" userId="c28eaade-89ea-4b53-8932-97a28e2c776d" providerId="ADAL" clId="{6CA09E35-35FE-4260-9D44-B0EEC2295B93}" dt="2022-10-12T12:00:25.009" v="956" actId="478"/>
          <ac:spMkLst>
            <pc:docMk/>
            <pc:sldMk cId="3920914251" sldId="435"/>
            <ac:spMk id="11" creationId="{C280BD44-E18D-402B-8528-2E4D0CAF6A42}"/>
          </ac:spMkLst>
        </pc:spChg>
        <pc:spChg chg="del">
          <ac:chgData name="Li, Yun" userId="c28eaade-89ea-4b53-8932-97a28e2c776d" providerId="ADAL" clId="{6CA09E35-35FE-4260-9D44-B0EEC2295B93}" dt="2022-10-12T12:00:25.009" v="956" actId="478"/>
          <ac:spMkLst>
            <pc:docMk/>
            <pc:sldMk cId="3920914251" sldId="435"/>
            <ac:spMk id="12" creationId="{6E723A85-BC4D-4F34-AB86-AF8F4C6769A8}"/>
          </ac:spMkLst>
        </pc:spChg>
        <pc:spChg chg="del">
          <ac:chgData name="Li, Yun" userId="c28eaade-89ea-4b53-8932-97a28e2c776d" providerId="ADAL" clId="{6CA09E35-35FE-4260-9D44-B0EEC2295B93}" dt="2022-10-12T12:00:25.009" v="956" actId="478"/>
          <ac:spMkLst>
            <pc:docMk/>
            <pc:sldMk cId="3920914251" sldId="435"/>
            <ac:spMk id="13" creationId="{B3399F64-F621-4282-9290-B2ACB42FF06F}"/>
          </ac:spMkLst>
        </pc:spChg>
        <pc:spChg chg="del">
          <ac:chgData name="Li, Yun" userId="c28eaade-89ea-4b53-8932-97a28e2c776d" providerId="ADAL" clId="{6CA09E35-35FE-4260-9D44-B0EEC2295B93}" dt="2022-10-12T12:00:25.009" v="956" actId="478"/>
          <ac:spMkLst>
            <pc:docMk/>
            <pc:sldMk cId="3920914251" sldId="435"/>
            <ac:spMk id="14" creationId="{AFD0FF46-2769-447B-926B-257927F9E419}"/>
          </ac:spMkLst>
        </pc:spChg>
        <pc:spChg chg="add mod">
          <ac:chgData name="Li, Yun" userId="c28eaade-89ea-4b53-8932-97a28e2c776d" providerId="ADAL" clId="{6CA09E35-35FE-4260-9D44-B0EEC2295B93}" dt="2022-10-12T12:02:08.977" v="982"/>
          <ac:spMkLst>
            <pc:docMk/>
            <pc:sldMk cId="3920914251" sldId="435"/>
            <ac:spMk id="16" creationId="{D9C72619-FA16-4C9C-96B5-389C35B0BE64}"/>
          </ac:spMkLst>
        </pc:spChg>
        <pc:spChg chg="add del mod">
          <ac:chgData name="Li, Yun" userId="c28eaade-89ea-4b53-8932-97a28e2c776d" providerId="ADAL" clId="{6CA09E35-35FE-4260-9D44-B0EEC2295B93}" dt="2022-10-12T12:06:44.995" v="1011"/>
          <ac:spMkLst>
            <pc:docMk/>
            <pc:sldMk cId="3920914251" sldId="435"/>
            <ac:spMk id="18" creationId="{3194B08D-9FEB-4AAF-80D4-4D5C45E4BA72}"/>
          </ac:spMkLst>
        </pc:spChg>
        <pc:spChg chg="add mod">
          <ac:chgData name="Li, Yun" userId="c28eaade-89ea-4b53-8932-97a28e2c776d" providerId="ADAL" clId="{6CA09E35-35FE-4260-9D44-B0EEC2295B93}" dt="2022-10-12T12:07:57.291" v="1055" actId="20577"/>
          <ac:spMkLst>
            <pc:docMk/>
            <pc:sldMk cId="3920914251" sldId="435"/>
            <ac:spMk id="19" creationId="{A566D568-5E4D-47C3-80E4-C3A1DAC08601}"/>
          </ac:spMkLst>
        </pc:spChg>
        <pc:spChg chg="add mod">
          <ac:chgData name="Li, Yun" userId="c28eaade-89ea-4b53-8932-97a28e2c776d" providerId="ADAL" clId="{6CA09E35-35FE-4260-9D44-B0EEC2295B93}" dt="2022-10-12T12:08:53.112" v="1141" actId="20577"/>
          <ac:spMkLst>
            <pc:docMk/>
            <pc:sldMk cId="3920914251" sldId="435"/>
            <ac:spMk id="20" creationId="{8DB7FA42-B3F5-4536-8A81-711BFAFB72A6}"/>
          </ac:spMkLst>
        </pc:spChg>
        <pc:picChg chg="del">
          <ac:chgData name="Li, Yun" userId="c28eaade-89ea-4b53-8932-97a28e2c776d" providerId="ADAL" clId="{6CA09E35-35FE-4260-9D44-B0EEC2295B93}" dt="2022-10-12T12:00:25.009" v="956" actId="478"/>
          <ac:picMkLst>
            <pc:docMk/>
            <pc:sldMk cId="3920914251" sldId="435"/>
            <ac:picMk id="5" creationId="{7F66C42E-9B05-4AF5-A8D0-30654AA39482}"/>
          </ac:picMkLst>
        </pc:picChg>
        <pc:picChg chg="del">
          <ac:chgData name="Li, Yun" userId="c28eaade-89ea-4b53-8932-97a28e2c776d" providerId="ADAL" clId="{6CA09E35-35FE-4260-9D44-B0EEC2295B93}" dt="2022-10-12T12:00:25.009" v="956" actId="478"/>
          <ac:picMkLst>
            <pc:docMk/>
            <pc:sldMk cId="3920914251" sldId="435"/>
            <ac:picMk id="7" creationId="{0BF685FE-6FF6-4048-80DB-A27B62F69DA2}"/>
          </ac:picMkLst>
        </pc:picChg>
        <pc:picChg chg="del">
          <ac:chgData name="Li, Yun" userId="c28eaade-89ea-4b53-8932-97a28e2c776d" providerId="ADAL" clId="{6CA09E35-35FE-4260-9D44-B0EEC2295B93}" dt="2022-10-12T12:00:25.009" v="956" actId="478"/>
          <ac:picMkLst>
            <pc:docMk/>
            <pc:sldMk cId="3920914251" sldId="435"/>
            <ac:picMk id="8" creationId="{153F2FFC-6255-4D92-B9E7-5A2723D2B4DB}"/>
          </ac:picMkLst>
        </pc:picChg>
        <pc:picChg chg="add mod">
          <ac:chgData name="Li, Yun" userId="c28eaade-89ea-4b53-8932-97a28e2c776d" providerId="ADAL" clId="{6CA09E35-35FE-4260-9D44-B0EEC2295B93}" dt="2022-10-12T12:08:16.520" v="1060" actId="1076"/>
          <ac:picMkLst>
            <pc:docMk/>
            <pc:sldMk cId="3920914251" sldId="435"/>
            <ac:picMk id="9" creationId="{94DDCF37-FADF-4ED3-8882-2295C436F48C}"/>
          </ac:picMkLst>
        </pc:picChg>
        <pc:picChg chg="add mod ord modCrop">
          <ac:chgData name="Li, Yun" userId="c28eaade-89ea-4b53-8932-97a28e2c776d" providerId="ADAL" clId="{6CA09E35-35FE-4260-9D44-B0EEC2295B93}" dt="2022-10-12T12:08:14.635" v="1059" actId="167"/>
          <ac:picMkLst>
            <pc:docMk/>
            <pc:sldMk cId="3920914251" sldId="435"/>
            <ac:picMk id="17" creationId="{1C58D3E0-C8EE-4E60-A964-2434B24A139D}"/>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2015_USF\oxygen_06to10_budge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2015_USF\oxygen_06to10_budg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pieChart>
        <c:varyColors val="1"/>
        <c:ser>
          <c:idx val="0"/>
          <c:order val="0"/>
          <c:dPt>
            <c:idx val="0"/>
            <c:bubble3D val="0"/>
            <c:spPr>
              <a:solidFill>
                <a:srgbClr val="86FE75"/>
              </a:solidFill>
            </c:spPr>
            <c:extLst>
              <c:ext xmlns:c16="http://schemas.microsoft.com/office/drawing/2014/chart" uri="{C3380CC4-5D6E-409C-BE32-E72D297353CC}">
                <c16:uniqueId val="{00000000-2D16-41B5-B62C-7CCCF6EEA67E}"/>
              </c:ext>
            </c:extLst>
          </c:dPt>
          <c:dPt>
            <c:idx val="1"/>
            <c:bubble3D val="0"/>
            <c:spPr>
              <a:solidFill>
                <a:srgbClr val="008040"/>
              </a:solidFill>
            </c:spPr>
            <c:extLst>
              <c:ext xmlns:c16="http://schemas.microsoft.com/office/drawing/2014/chart" uri="{C3380CC4-5D6E-409C-BE32-E72D297353CC}">
                <c16:uniqueId val="{00000001-2D16-41B5-B62C-7CCCF6EEA67E}"/>
              </c:ext>
            </c:extLst>
          </c:dPt>
          <c:dPt>
            <c:idx val="2"/>
            <c:bubble3D val="0"/>
            <c:spPr>
              <a:solidFill>
                <a:srgbClr val="880015"/>
              </a:solidFill>
            </c:spPr>
            <c:extLst>
              <c:ext xmlns:c16="http://schemas.microsoft.com/office/drawing/2014/chart" uri="{C3380CC4-5D6E-409C-BE32-E72D297353CC}">
                <c16:uniqueId val="{00000002-2D16-41B5-B62C-7CCCF6EEA67E}"/>
              </c:ext>
            </c:extLst>
          </c:dPt>
          <c:cat>
            <c:strRef>
              <c:f>Sheet1!$A$2:$A$4</c:f>
              <c:strCache>
                <c:ptCount val="3"/>
                <c:pt idx="0">
                  <c:v>longitudinal</c:v>
                </c:pt>
                <c:pt idx="1">
                  <c:v>lateral</c:v>
                </c:pt>
                <c:pt idx="2">
                  <c:v>diffusive</c:v>
                </c:pt>
              </c:strCache>
            </c:strRef>
          </c:cat>
          <c:val>
            <c:numRef>
              <c:f>Sheet1!$B$2:$B$4</c:f>
              <c:numCache>
                <c:formatCode>General</c:formatCode>
                <c:ptCount val="3"/>
                <c:pt idx="0">
                  <c:v>24</c:v>
                </c:pt>
                <c:pt idx="1">
                  <c:v>22</c:v>
                </c:pt>
                <c:pt idx="2">
                  <c:v>21</c:v>
                </c:pt>
              </c:numCache>
            </c:numRef>
          </c:val>
          <c:extLst>
            <c:ext xmlns:c16="http://schemas.microsoft.com/office/drawing/2014/chart" uri="{C3380CC4-5D6E-409C-BE32-E72D297353CC}">
              <c16:uniqueId val="{00000003-2D16-41B5-B62C-7CCCF6EEA67E}"/>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cat>
            <c:strRef>
              <c:f>Sheet1!$A$6:$A$7</c:f>
              <c:strCache>
                <c:ptCount val="2"/>
                <c:pt idx="0">
                  <c:v>SOD</c:v>
                </c:pt>
                <c:pt idx="1">
                  <c:v>WCR</c:v>
                </c:pt>
              </c:strCache>
            </c:strRef>
          </c:cat>
          <c:val>
            <c:numRef>
              <c:f>Sheet1!$B$6:$B$7</c:f>
              <c:numCache>
                <c:formatCode>General</c:formatCode>
                <c:ptCount val="2"/>
                <c:pt idx="0">
                  <c:v>15</c:v>
                </c:pt>
                <c:pt idx="1">
                  <c:v>55</c:v>
                </c:pt>
              </c:numCache>
            </c:numRef>
          </c:val>
          <c:extLst>
            <c:ext xmlns:c16="http://schemas.microsoft.com/office/drawing/2014/chart" uri="{C3380CC4-5D6E-409C-BE32-E72D297353CC}">
              <c16:uniqueId val="{00000000-9C45-413D-9690-1E481A94DB27}"/>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cdr:x>
      <cdr:y>0.275</cdr:y>
    </cdr:from>
    <cdr:to>
      <cdr:x>0.87885</cdr:x>
      <cdr:y>0.49375</cdr:y>
    </cdr:to>
    <cdr:sp macro="" textlink="">
      <cdr:nvSpPr>
        <cdr:cNvPr id="2" name="TextBox 1"/>
        <cdr:cNvSpPr txBox="1"/>
      </cdr:nvSpPr>
      <cdr:spPr>
        <a:xfrm xmlns:a="http://schemas.openxmlformats.org/drawingml/2006/main">
          <a:off x="1752600" y="838200"/>
          <a:ext cx="1327960" cy="666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tx1"/>
              </a:solidFill>
            </a:rPr>
            <a:t>longitudinal </a:t>
          </a:r>
        </a:p>
        <a:p xmlns:a="http://schemas.openxmlformats.org/drawingml/2006/main">
          <a:pPr algn="ctr"/>
          <a:r>
            <a:rPr lang="en-US" sz="1800" b="1" dirty="0">
              <a:solidFill>
                <a:schemeClr val="tx1"/>
              </a:solidFill>
            </a:rPr>
            <a:t>36%</a:t>
          </a:r>
        </a:p>
      </cdr:txBody>
    </cdr:sp>
  </cdr:relSizeAnchor>
  <cdr:relSizeAnchor xmlns:cdr="http://schemas.openxmlformats.org/drawingml/2006/chartDrawing">
    <cdr:from>
      <cdr:x>0.34306</cdr:x>
      <cdr:y>0.625</cdr:y>
    </cdr:from>
    <cdr:to>
      <cdr:x>0.6553</cdr:x>
      <cdr:y>0.84375</cdr:y>
    </cdr:to>
    <cdr:sp macro="" textlink="">
      <cdr:nvSpPr>
        <cdr:cNvPr id="3" name="TextBox 1"/>
        <cdr:cNvSpPr txBox="1"/>
      </cdr:nvSpPr>
      <cdr:spPr>
        <a:xfrm xmlns:a="http://schemas.openxmlformats.org/drawingml/2006/main">
          <a:off x="1202494" y="1905000"/>
          <a:ext cx="1094470" cy="6667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a:solidFill>
                <a:schemeClr val="bg1"/>
              </a:solidFill>
            </a:rPr>
            <a:t>lateral</a:t>
          </a:r>
        </a:p>
        <a:p xmlns:a="http://schemas.openxmlformats.org/drawingml/2006/main">
          <a:pPr algn="ctr"/>
          <a:r>
            <a:rPr lang="en-US" sz="1800" b="1">
              <a:solidFill>
                <a:schemeClr val="bg1"/>
              </a:solidFill>
            </a:rPr>
            <a:t>33%</a:t>
          </a:r>
        </a:p>
      </cdr:txBody>
    </cdr:sp>
  </cdr:relSizeAnchor>
  <cdr:relSizeAnchor xmlns:cdr="http://schemas.openxmlformats.org/drawingml/2006/chartDrawing">
    <cdr:from>
      <cdr:x>0.16667</cdr:x>
      <cdr:y>0.28125</cdr:y>
    </cdr:from>
    <cdr:to>
      <cdr:x>0.45652</cdr:x>
      <cdr:y>0.5</cdr:y>
    </cdr:to>
    <cdr:sp macro="" textlink="">
      <cdr:nvSpPr>
        <cdr:cNvPr id="4" name="TextBox 1"/>
        <cdr:cNvSpPr txBox="1"/>
      </cdr:nvSpPr>
      <cdr:spPr>
        <a:xfrm xmlns:a="http://schemas.openxmlformats.org/drawingml/2006/main">
          <a:off x="584212" y="857250"/>
          <a:ext cx="1015988" cy="6667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a:solidFill>
                <a:schemeClr val="bg1"/>
              </a:solidFill>
            </a:rPr>
            <a:t>diffusive</a:t>
          </a:r>
        </a:p>
        <a:p xmlns:a="http://schemas.openxmlformats.org/drawingml/2006/main">
          <a:pPr algn="ctr"/>
          <a:r>
            <a:rPr lang="en-US" sz="1800" b="1">
              <a:solidFill>
                <a:schemeClr val="bg1"/>
              </a:solidFill>
            </a:rPr>
            <a:t>31%</a:t>
          </a:r>
        </a:p>
      </cdr:txBody>
    </cdr:sp>
  </cdr:relSizeAnchor>
</c:userShapes>
</file>

<file path=ppt/drawings/drawing2.xml><?xml version="1.0" encoding="utf-8"?>
<c:userShapes xmlns:c="http://schemas.openxmlformats.org/drawingml/2006/chart">
  <cdr:relSizeAnchor xmlns:cdr="http://schemas.openxmlformats.org/drawingml/2006/chartDrawing">
    <cdr:from>
      <cdr:x>0.19373</cdr:x>
      <cdr:y>0.55556</cdr:y>
    </cdr:from>
    <cdr:to>
      <cdr:x>0.55914</cdr:x>
      <cdr:y>0.77431</cdr:y>
    </cdr:to>
    <cdr:sp macro="" textlink="">
      <cdr:nvSpPr>
        <cdr:cNvPr id="2" name="TextBox 1"/>
        <cdr:cNvSpPr txBox="1"/>
      </cdr:nvSpPr>
      <cdr:spPr>
        <a:xfrm xmlns:a="http://schemas.openxmlformats.org/drawingml/2006/main">
          <a:off x="514826" y="1524000"/>
          <a:ext cx="971074" cy="600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a:solidFill>
                <a:sysClr val="windowText" lastClr="000000"/>
              </a:solidFill>
            </a:rPr>
            <a:t>WCR </a:t>
          </a:r>
        </a:p>
        <a:p xmlns:a="http://schemas.openxmlformats.org/drawingml/2006/main">
          <a:pPr algn="ctr"/>
          <a:r>
            <a:rPr lang="en-US" sz="1800" b="1">
              <a:solidFill>
                <a:sysClr val="windowText" lastClr="000000"/>
              </a:solidFill>
            </a:rPr>
            <a:t>79%</a:t>
          </a:r>
        </a:p>
      </cdr:txBody>
    </cdr:sp>
  </cdr:relSizeAnchor>
  <cdr:relSizeAnchor xmlns:cdr="http://schemas.openxmlformats.org/drawingml/2006/chartDrawing">
    <cdr:from>
      <cdr:x>0.53405</cdr:x>
      <cdr:y>0.18056</cdr:y>
    </cdr:from>
    <cdr:to>
      <cdr:x>0.81362</cdr:x>
      <cdr:y>0.39931</cdr:y>
    </cdr:to>
    <cdr:sp macro="" textlink="">
      <cdr:nvSpPr>
        <cdr:cNvPr id="3" name="TextBox 1"/>
        <cdr:cNvSpPr txBox="1"/>
      </cdr:nvSpPr>
      <cdr:spPr>
        <a:xfrm xmlns:a="http://schemas.openxmlformats.org/drawingml/2006/main">
          <a:off x="1419225" y="495300"/>
          <a:ext cx="742949" cy="600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rPr>
            <a:t>SOD</a:t>
          </a:r>
        </a:p>
        <a:p xmlns:a="http://schemas.openxmlformats.org/drawingml/2006/main">
          <a:pPr algn="ctr"/>
          <a:r>
            <a:rPr lang="en-US" sz="1800" b="1" dirty="0">
              <a:solidFill>
                <a:sysClr val="window" lastClr="FFFFFF"/>
              </a:solidFill>
            </a:rPr>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4AA24-8764-4EFC-A19D-2161F8DE56C9}"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556CC-6CB6-4FDC-B1AA-CB321F6D3C86}" type="slidenum">
              <a:rPr lang="en-US" smtClean="0"/>
              <a:t>‹#›</a:t>
            </a:fld>
            <a:endParaRPr lang="en-US"/>
          </a:p>
        </p:txBody>
      </p:sp>
    </p:spTree>
    <p:extLst>
      <p:ext uri="{BB962C8B-B14F-4D97-AF65-F5344CB8AC3E}">
        <p14:creationId xmlns:p14="http://schemas.microsoft.com/office/powerpoint/2010/main" val="177208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9034-72C2-4CF9-AD0A-94EE91AAD8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341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28A28-54AF-44E0-93B0-0212B47C39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A major impediment to developing successful restoration strategy is the complicating effect of climate variability due to highly variable river discharge and wind conditions. More recently, Scully (2010) demonstrated that some of the </a:t>
            </a:r>
            <a:r>
              <a:rPr lang="en-US" sz="1200" kern="1200" dirty="0" err="1">
                <a:solidFill>
                  <a:schemeClr val="tx1"/>
                </a:solidFill>
                <a:latin typeface="+mn-lt"/>
                <a:ea typeface="+mn-ea"/>
                <a:cs typeface="+mn-cs"/>
              </a:rPr>
              <a:t>internannual</a:t>
            </a:r>
            <a:r>
              <a:rPr lang="en-US" sz="1200" kern="1200" dirty="0">
                <a:solidFill>
                  <a:schemeClr val="tx1"/>
                </a:solidFill>
                <a:latin typeface="+mn-lt"/>
                <a:ea typeface="+mn-ea"/>
                <a:cs typeface="+mn-cs"/>
              </a:rPr>
              <a:t> variations unaccounted for by nitrogen loads can be</a:t>
            </a:r>
            <a:r>
              <a:rPr lang="en-US" sz="1200" kern="1200" baseline="0" dirty="0">
                <a:solidFill>
                  <a:schemeClr val="tx1"/>
                </a:solidFill>
                <a:latin typeface="+mn-lt"/>
                <a:ea typeface="+mn-ea"/>
                <a:cs typeface="+mn-cs"/>
              </a:rPr>
              <a:t> explained</a:t>
            </a:r>
            <a:r>
              <a:rPr lang="en-US" sz="1200" kern="1200" dirty="0">
                <a:solidFill>
                  <a:schemeClr val="tx1"/>
                </a:solidFill>
                <a:latin typeface="+mn-lt"/>
                <a:ea typeface="+mn-ea"/>
                <a:cs typeface="+mn-cs"/>
              </a:rPr>
              <a:t> by summer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winds. Similarly,</a:t>
            </a:r>
            <a:r>
              <a:rPr lang="en-US" sz="1200" kern="1200" baseline="0" dirty="0">
                <a:solidFill>
                  <a:schemeClr val="tx1"/>
                </a:solidFill>
                <a:latin typeface="+mn-lt"/>
                <a:ea typeface="+mn-ea"/>
                <a:cs typeface="+mn-cs"/>
              </a:rPr>
              <a:t> Lee et al. (2015)</a:t>
            </a:r>
            <a:r>
              <a:rPr lang="en-US" sz="1200" kern="1200" dirty="0">
                <a:solidFill>
                  <a:schemeClr val="tx1"/>
                </a:solidFill>
                <a:latin typeface="+mn-lt"/>
                <a:ea typeface="+mn-ea"/>
                <a:cs typeface="+mn-cs"/>
              </a:rPr>
              <a:t> reported spring</a:t>
            </a:r>
            <a:r>
              <a:rPr lang="en-US" sz="1200" kern="1200" baseline="0" dirty="0">
                <a:solidFill>
                  <a:schemeClr val="tx1"/>
                </a:solidFill>
                <a:latin typeface="+mn-lt"/>
                <a:ea typeface="+mn-ea"/>
                <a:cs typeface="+mn-cs"/>
              </a:rPr>
              <a:t> wind </a:t>
            </a:r>
            <a:r>
              <a:rPr lang="en-US" sz="1200" kern="1200" dirty="0">
                <a:solidFill>
                  <a:schemeClr val="tx1"/>
                </a:solidFill>
                <a:latin typeface="+mn-lt"/>
                <a:ea typeface="+mn-ea"/>
                <a:cs typeface="+mn-cs"/>
              </a:rPr>
              <a:t>as another predictor that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will significantly improve the regression relationship.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a:t>
            </a:r>
            <a:r>
              <a:rPr lang="en-US" baseline="0" dirty="0"/>
              <a:t> though </a:t>
            </a:r>
            <a:r>
              <a:rPr lang="en-US" dirty="0"/>
              <a:t>nutrient</a:t>
            </a:r>
            <a:r>
              <a:rPr lang="en-US" baseline="0" dirty="0"/>
              <a:t> input can be reduced to the low levels same as decades ago, each unit amount of nutrients now can “grow” more hypoxia , suggesting likely shifts in biogeochemical regime or changes in climate conditions.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44F9-F5D0-4DB8-BB72-7D93CDF6C6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Spring river flow that delivers nutrients and buoyancy, increasing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temperature stimulates phytoplankton</a:t>
            </a:r>
            <a:r>
              <a:rPr lang="en-US" sz="1200" kern="1200" baseline="0" dirty="0">
                <a:solidFill>
                  <a:schemeClr val="tx1"/>
                </a:solidFill>
                <a:latin typeface="+mn-lt"/>
                <a:ea typeface="+mn-ea"/>
                <a:cs typeface="+mn-cs"/>
              </a:rPr>
              <a:t> to grow. After they die,. They sink to bottom waters and the </a:t>
            </a:r>
            <a:r>
              <a:rPr lang="en-US" sz="1200" kern="1200" dirty="0">
                <a:solidFill>
                  <a:schemeClr val="tx1"/>
                </a:solidFill>
                <a:latin typeface="+mn-lt"/>
                <a:ea typeface="+mn-ea"/>
                <a:cs typeface="+mn-cs"/>
              </a:rPr>
              <a:t>respiration of organic matter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causes the </a:t>
            </a:r>
            <a:r>
              <a:rPr lang="en-US" sz="1200" kern="1200" dirty="0" err="1">
                <a:solidFill>
                  <a:schemeClr val="tx1"/>
                </a:solidFill>
                <a:latin typeface="+mn-lt"/>
                <a:ea typeface="+mn-ea"/>
                <a:cs typeface="+mn-cs"/>
              </a:rPr>
              <a:t>drowndown</a:t>
            </a:r>
            <a:r>
              <a:rPr lang="en-US" sz="1200" kern="1200" dirty="0">
                <a:solidFill>
                  <a:schemeClr val="tx1"/>
                </a:solidFill>
                <a:latin typeface="+mn-lt"/>
                <a:ea typeface="+mn-ea"/>
                <a:cs typeface="+mn-cs"/>
              </a:rPr>
              <a:t> of</a:t>
            </a:r>
            <a:r>
              <a:rPr lang="en-US" sz="1200" kern="1200" baseline="0" dirty="0">
                <a:solidFill>
                  <a:schemeClr val="tx1"/>
                </a:solidFill>
                <a:latin typeface="+mn-lt"/>
                <a:ea typeface="+mn-ea"/>
                <a:cs typeface="+mn-cs"/>
              </a:rPr>
              <a:t> oxygen in bottom waters</a:t>
            </a:r>
            <a:r>
              <a:rPr lang="en-US" sz="1200" kern="1200" dirty="0">
                <a:solidFill>
                  <a:schemeClr val="tx1"/>
                </a:solidFill>
                <a:latin typeface="+mn-lt"/>
                <a:ea typeface="+mn-ea"/>
                <a:cs typeface="+mn-cs"/>
              </a:rPr>
              <a:t>. Physical processes such</a:t>
            </a:r>
            <a:r>
              <a:rPr lang="en-US" sz="1200" kern="1200" baseline="0" dirty="0">
                <a:solidFill>
                  <a:schemeClr val="tx1"/>
                </a:solidFill>
                <a:latin typeface="+mn-lt"/>
                <a:ea typeface="+mn-ea"/>
                <a:cs typeface="+mn-cs"/>
              </a:rPr>
              <a:t> as </a:t>
            </a:r>
            <a:r>
              <a:rPr lang="en-US" sz="1200" kern="1200" dirty="0">
                <a:solidFill>
                  <a:schemeClr val="tx1"/>
                </a:solidFill>
                <a:latin typeface="+mn-lt"/>
                <a:ea typeface="+mn-ea"/>
                <a:cs typeface="+mn-cs"/>
              </a:rPr>
              <a:t>stratification that suppresses vertical oxygen exchange, and transport of</a:t>
            </a:r>
            <a:r>
              <a:rPr lang="en-US" sz="1200" kern="1200" baseline="0" dirty="0">
                <a:solidFill>
                  <a:schemeClr val="tx1"/>
                </a:solidFill>
                <a:latin typeface="+mn-lt"/>
                <a:ea typeface="+mn-ea"/>
                <a:cs typeface="+mn-cs"/>
              </a:rPr>
              <a:t> oceanic oxygen, are</a:t>
            </a:r>
            <a:r>
              <a:rPr lang="en-US" sz="1200" kern="1200" dirty="0">
                <a:solidFill>
                  <a:schemeClr val="tx1"/>
                </a:solidFill>
                <a:latin typeface="+mn-lt"/>
                <a:ea typeface="+mn-ea"/>
                <a:cs typeface="+mn-cs"/>
              </a:rPr>
              <a:t> also responsible</a:t>
            </a:r>
            <a:r>
              <a:rPr lang="en-US" sz="1200" kern="1200" baseline="0" dirty="0">
                <a:solidFill>
                  <a:schemeClr val="tx1"/>
                </a:solidFill>
                <a:latin typeface="+mn-lt"/>
                <a:ea typeface="+mn-ea"/>
                <a:cs typeface="+mn-cs"/>
              </a:rPr>
              <a:t>.</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baseline="0" dirty="0">
                <a:solidFill>
                  <a:schemeClr val="tx1"/>
                </a:solidFill>
                <a:latin typeface="+mn-lt"/>
                <a:ea typeface="+mn-ea"/>
                <a:cs typeface="+mn-cs"/>
              </a:rPr>
              <a:t>Chesapeake Bay provides a good case study to study hypoxia, not only because various physical and biogeochemical processes interact to regulate the development of seasonal hypoxia, but also because its long-term monitoring program that provide valuable data for understanding those processes.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2344F9-F5D0-4DB8-BB72-7D93CDF6C68B}"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p:spPr>
        <p:txBody>
          <a:bodyPr/>
          <a:lstStyle/>
          <a:p>
            <a:pPr>
              <a:defRPr/>
            </a:pPr>
            <a:r>
              <a:rPr lang="en-US" dirty="0"/>
              <a:t>Chesapeake Bay is located</a:t>
            </a:r>
          </a:p>
          <a:p>
            <a:pPr>
              <a:defRPr/>
            </a:pPr>
            <a:r>
              <a:rPr lang="en-US" dirty="0"/>
              <a:t>about 300 km long and 5~20 km wide. Earth’s rotation effect is important because </a:t>
            </a:r>
            <a:r>
              <a:rPr lang="en-US" dirty="0" err="1"/>
              <a:t>interal</a:t>
            </a:r>
            <a:r>
              <a:rPr lang="en-US" dirty="0"/>
              <a:t> </a:t>
            </a:r>
            <a:r>
              <a:rPr lang="en-US" dirty="0" err="1"/>
              <a:t>Rossby</a:t>
            </a:r>
            <a:r>
              <a:rPr lang="en-US" dirty="0"/>
              <a:t> radius is less than the width at most places. The Bay is flanked by broad shallow shoals with a deep narrow central channel continuous over much of its length. It receives more than half of fresh water from the Susquehanna River at the northern end and all salt input from the shelf through the southern entrance. The competition between salt and fresh water builds up a partially-mixed pattern which features a </a:t>
            </a:r>
            <a:r>
              <a:rPr lang="en-US" dirty="0" err="1"/>
              <a:t>pycnocline</a:t>
            </a:r>
            <a:r>
              <a:rPr lang="en-US" dirty="0"/>
              <a:t> and a two-layer circulation in the estuary. Deep water in the middle part of the Bay becomes hypoxic every summer.</a:t>
            </a:r>
          </a:p>
          <a:p>
            <a:pPr>
              <a:defRPr/>
            </a:pPr>
            <a:endParaRPr lang="en-US" dirty="0"/>
          </a:p>
          <a:p>
            <a:pPr>
              <a:buSzPct val="50000"/>
              <a:defRPr/>
            </a:pPr>
            <a:r>
              <a:rPr lang="en-US" altLang="zh-CN" dirty="0">
                <a:solidFill>
                  <a:srgbClr val="000000"/>
                </a:solidFill>
                <a:latin typeface="Calibri" pitchFamily="34" charset="0"/>
              </a:rPr>
              <a:t>Stratification</a:t>
            </a:r>
          </a:p>
          <a:p>
            <a:pPr>
              <a:buSzPct val="50000"/>
              <a:defRPr/>
            </a:pPr>
            <a:r>
              <a:rPr lang="en-US" altLang="zh-CN" dirty="0">
                <a:solidFill>
                  <a:srgbClr val="000000"/>
                </a:solidFill>
                <a:latin typeface="Calibri" pitchFamily="34" charset="0"/>
              </a:rPr>
              <a:t>Two-layer circulation</a:t>
            </a:r>
          </a:p>
          <a:p>
            <a:pPr>
              <a:buSzPct val="50000"/>
              <a:defRPr/>
            </a:pPr>
            <a:r>
              <a:rPr lang="en-US" altLang="zh-CN" sz="1050" dirty="0">
                <a:solidFill>
                  <a:srgbClr val="000000"/>
                </a:solidFill>
                <a:latin typeface="Calibri" pitchFamily="34" charset="0"/>
              </a:rPr>
              <a:t>Wind-induced lateral circulation</a:t>
            </a:r>
          </a:p>
          <a:p>
            <a:pPr>
              <a:defRPr/>
            </a:pPr>
            <a:endParaRPr lang="en-US" dirty="0"/>
          </a:p>
        </p:txBody>
      </p:sp>
      <p:sp>
        <p:nvSpPr>
          <p:cNvPr id="68612" name="Slide Number Placeholder 3"/>
          <p:cNvSpPr>
            <a:spLocks noGrp="1"/>
          </p:cNvSpPr>
          <p:nvPr>
            <p:ph type="sldNum" sz="quarter" idx="5"/>
          </p:nvPr>
        </p:nvSpPr>
        <p:spPr>
          <a:noFill/>
        </p:spPr>
        <p:txBody>
          <a:bodyPr/>
          <a:lstStyle/>
          <a:p>
            <a:fld id="{35C920AC-DD7F-41C2-918C-19DD1190D30A}"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p:spPr>
        <p:txBody>
          <a:bodyPr/>
          <a:lstStyle/>
          <a:p>
            <a:pPr>
              <a:defRPr/>
            </a:pPr>
            <a:r>
              <a:rPr lang="en-US" dirty="0"/>
              <a:t>Chesapeake Bay is located</a:t>
            </a:r>
          </a:p>
          <a:p>
            <a:pPr>
              <a:defRPr/>
            </a:pPr>
            <a:r>
              <a:rPr lang="en-US" dirty="0"/>
              <a:t>about 300 km long and 5~20 km wide. Earth’s rotation effect is important because </a:t>
            </a:r>
            <a:r>
              <a:rPr lang="en-US" dirty="0" err="1"/>
              <a:t>interal</a:t>
            </a:r>
            <a:r>
              <a:rPr lang="en-US" dirty="0"/>
              <a:t> </a:t>
            </a:r>
            <a:r>
              <a:rPr lang="en-US" dirty="0" err="1"/>
              <a:t>Rossby</a:t>
            </a:r>
            <a:r>
              <a:rPr lang="en-US" dirty="0"/>
              <a:t> radius is less than the width at most places. The Bay is flanked by broad shallow shoals with a deep narrow central channel continuous over much of its length. It receives more than half of fresh water from the Susquehanna River at the northern end and all salt input from the shelf through the southern entrance. The competition between salt and fresh water builds up a partially-mixed pattern which features a </a:t>
            </a:r>
            <a:r>
              <a:rPr lang="en-US" dirty="0" err="1"/>
              <a:t>pycnocline</a:t>
            </a:r>
            <a:r>
              <a:rPr lang="en-US" dirty="0"/>
              <a:t> and a two-layer circulation in the estuary. Deep water in the middle part of the Bay becomes hypoxic every summer.</a:t>
            </a:r>
          </a:p>
          <a:p>
            <a:pPr>
              <a:defRPr/>
            </a:pPr>
            <a:endParaRPr lang="en-US" dirty="0"/>
          </a:p>
          <a:p>
            <a:pPr>
              <a:buSzPct val="50000"/>
              <a:defRPr/>
            </a:pPr>
            <a:r>
              <a:rPr lang="en-US" altLang="zh-CN" dirty="0">
                <a:solidFill>
                  <a:srgbClr val="000000"/>
                </a:solidFill>
                <a:latin typeface="Calibri" pitchFamily="34" charset="0"/>
              </a:rPr>
              <a:t>Stratification</a:t>
            </a:r>
          </a:p>
          <a:p>
            <a:pPr>
              <a:buSzPct val="50000"/>
              <a:defRPr/>
            </a:pPr>
            <a:r>
              <a:rPr lang="en-US" altLang="zh-CN" dirty="0">
                <a:solidFill>
                  <a:srgbClr val="000000"/>
                </a:solidFill>
                <a:latin typeface="Calibri" pitchFamily="34" charset="0"/>
              </a:rPr>
              <a:t>Two-layer circulation</a:t>
            </a:r>
          </a:p>
          <a:p>
            <a:pPr>
              <a:buSzPct val="50000"/>
              <a:defRPr/>
            </a:pPr>
            <a:r>
              <a:rPr lang="en-US" altLang="zh-CN" sz="1050" dirty="0">
                <a:solidFill>
                  <a:srgbClr val="000000"/>
                </a:solidFill>
                <a:latin typeface="Calibri" pitchFamily="34" charset="0"/>
              </a:rPr>
              <a:t>Wind-induced lateral circulation</a:t>
            </a:r>
          </a:p>
          <a:p>
            <a:pPr>
              <a:defRPr/>
            </a:pPr>
            <a:endParaRPr lang="en-US" dirty="0"/>
          </a:p>
        </p:txBody>
      </p:sp>
      <p:sp>
        <p:nvSpPr>
          <p:cNvPr id="68612" name="Slide Number Placeholder 3"/>
          <p:cNvSpPr>
            <a:spLocks noGrp="1"/>
          </p:cNvSpPr>
          <p:nvPr>
            <p:ph type="sldNum" sz="quarter" idx="5"/>
          </p:nvPr>
        </p:nvSpPr>
        <p:spPr>
          <a:noFill/>
        </p:spPr>
        <p:txBody>
          <a:bodyPr/>
          <a:lstStyle/>
          <a:p>
            <a:fld id="{35C920AC-DD7F-41C2-918C-19DD1190D30A}"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latin typeface="Calibri" pitchFamily="34" charset="0"/>
                <a:ea typeface="宋体" pitchFamily="2" charset="-122"/>
              </a:rPr>
              <a:t>because of the compensation between flow-induced advection and mixing-induced vertical exchange.</a:t>
            </a:r>
          </a:p>
          <a:p>
            <a:endParaRPr lang="LID4096" dirty="0"/>
          </a:p>
        </p:txBody>
      </p:sp>
      <p:sp>
        <p:nvSpPr>
          <p:cNvPr id="4" name="Slide Number Placeholder 3"/>
          <p:cNvSpPr>
            <a:spLocks noGrp="1"/>
          </p:cNvSpPr>
          <p:nvPr>
            <p:ph type="sldNum" sz="quarter" idx="5"/>
          </p:nvPr>
        </p:nvSpPr>
        <p:spPr/>
        <p:txBody>
          <a:bodyPr/>
          <a:lstStyle/>
          <a:p>
            <a:fld id="{8CC556CC-6CB6-4FDC-B1AA-CB321F6D3C86}" type="slidenum">
              <a:rPr lang="en-US" smtClean="0"/>
              <a:t>21</a:t>
            </a:fld>
            <a:endParaRPr lang="en-US"/>
          </a:p>
        </p:txBody>
      </p:sp>
    </p:spTree>
    <p:extLst>
      <p:ext uri="{BB962C8B-B14F-4D97-AF65-F5344CB8AC3E}">
        <p14:creationId xmlns:p14="http://schemas.microsoft.com/office/powerpoint/2010/main" val="355347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9D0880-53F0-44BE-A49C-1760A8A8337B}" type="slidenum">
              <a:rPr lang="en-US" smtClean="0"/>
              <a:pPr/>
              <a:t>24</a:t>
            </a:fld>
            <a:endParaRPr lang="en-US"/>
          </a:p>
        </p:txBody>
      </p:sp>
    </p:spTree>
    <p:extLst>
      <p:ext uri="{BB962C8B-B14F-4D97-AF65-F5344CB8AC3E}">
        <p14:creationId xmlns:p14="http://schemas.microsoft.com/office/powerpoint/2010/main" val="144608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and temporal pattern</a:t>
            </a:r>
          </a:p>
        </p:txBody>
      </p:sp>
      <p:sp>
        <p:nvSpPr>
          <p:cNvPr id="4" name="Slide Number Placeholder 3"/>
          <p:cNvSpPr>
            <a:spLocks noGrp="1"/>
          </p:cNvSpPr>
          <p:nvPr>
            <p:ph type="sldNum" sz="quarter" idx="5"/>
          </p:nvPr>
        </p:nvSpPr>
        <p:spPr/>
        <p:txBody>
          <a:bodyPr/>
          <a:lstStyle/>
          <a:p>
            <a:fld id="{49C2CDA9-F3D8-431E-8854-009C6D63E12C}" type="slidenum">
              <a:rPr lang="en-US" smtClean="0"/>
              <a:t>25</a:t>
            </a:fld>
            <a:endParaRPr lang="en-US"/>
          </a:p>
        </p:txBody>
      </p:sp>
    </p:spTree>
    <p:extLst>
      <p:ext uri="{BB962C8B-B14F-4D97-AF65-F5344CB8AC3E}">
        <p14:creationId xmlns:p14="http://schemas.microsoft.com/office/powerpoint/2010/main" val="258068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p:spPr>
        <p:txBody>
          <a:bodyPr/>
          <a:lstStyle/>
          <a:p>
            <a:pPr>
              <a:defRPr/>
            </a:pPr>
            <a:r>
              <a:rPr lang="en-US" dirty="0"/>
              <a:t>Chesapeake Bay is located</a:t>
            </a:r>
          </a:p>
          <a:p>
            <a:pPr>
              <a:defRPr/>
            </a:pPr>
            <a:r>
              <a:rPr lang="en-US" dirty="0"/>
              <a:t>about 300 km long and 5~20 km wide. Earth’s rotation effect is important because </a:t>
            </a:r>
            <a:r>
              <a:rPr lang="en-US" dirty="0" err="1"/>
              <a:t>interal</a:t>
            </a:r>
            <a:r>
              <a:rPr lang="en-US" dirty="0"/>
              <a:t> </a:t>
            </a:r>
            <a:r>
              <a:rPr lang="en-US" dirty="0" err="1"/>
              <a:t>Rossby</a:t>
            </a:r>
            <a:r>
              <a:rPr lang="en-US" dirty="0"/>
              <a:t> radius is less than the width at most places. The Bay is flanked by broad shallow shoals with a deep narrow central channel continuous over much of its length. It receives more than half of fresh water from the Susquehanna River at the northern end and all salt input from the shelf through the southern entrance. The competition between salt and fresh water builds up a partially-mixed pattern which features a </a:t>
            </a:r>
            <a:r>
              <a:rPr lang="en-US" dirty="0" err="1"/>
              <a:t>pycnocline</a:t>
            </a:r>
            <a:r>
              <a:rPr lang="en-US" dirty="0"/>
              <a:t> and a two-layer circulation in the estuary. Deep water in the middle part of the Bay becomes hypoxic every summer.</a:t>
            </a:r>
          </a:p>
          <a:p>
            <a:pPr>
              <a:defRPr/>
            </a:pPr>
            <a:endParaRPr lang="en-US" dirty="0"/>
          </a:p>
          <a:p>
            <a:pPr>
              <a:buSzPct val="50000"/>
              <a:defRPr/>
            </a:pPr>
            <a:r>
              <a:rPr lang="en-US" altLang="zh-CN" dirty="0">
                <a:solidFill>
                  <a:srgbClr val="000000"/>
                </a:solidFill>
                <a:latin typeface="Calibri" pitchFamily="34" charset="0"/>
              </a:rPr>
              <a:t>Stratification</a:t>
            </a:r>
          </a:p>
          <a:p>
            <a:pPr>
              <a:buSzPct val="50000"/>
              <a:defRPr/>
            </a:pPr>
            <a:r>
              <a:rPr lang="en-US" altLang="zh-CN" dirty="0">
                <a:solidFill>
                  <a:srgbClr val="000000"/>
                </a:solidFill>
                <a:latin typeface="Calibri" pitchFamily="34" charset="0"/>
              </a:rPr>
              <a:t>Two-layer circulation</a:t>
            </a:r>
          </a:p>
          <a:p>
            <a:pPr>
              <a:buSzPct val="50000"/>
              <a:defRPr/>
            </a:pPr>
            <a:r>
              <a:rPr lang="en-US" altLang="zh-CN" sz="1050" dirty="0">
                <a:solidFill>
                  <a:srgbClr val="000000"/>
                </a:solidFill>
                <a:latin typeface="Calibri" pitchFamily="34" charset="0"/>
              </a:rPr>
              <a:t>Wind-induced lateral circulation</a:t>
            </a:r>
          </a:p>
          <a:p>
            <a:pPr>
              <a:defRPr/>
            </a:pPr>
            <a:endParaRPr lang="en-US" dirty="0"/>
          </a:p>
        </p:txBody>
      </p:sp>
      <p:sp>
        <p:nvSpPr>
          <p:cNvPr id="68612" name="Slide Number Placeholder 3"/>
          <p:cNvSpPr>
            <a:spLocks noGrp="1"/>
          </p:cNvSpPr>
          <p:nvPr>
            <p:ph type="sldNum" sz="quarter" idx="5"/>
          </p:nvPr>
        </p:nvSpPr>
        <p:spPr>
          <a:noFill/>
        </p:spPr>
        <p:txBody>
          <a:bodyPr/>
          <a:lstStyle/>
          <a:p>
            <a:fld id="{35C920AC-DD7F-41C2-918C-19DD1190D30A}" type="slidenum">
              <a:rPr lang="en-US" smtClean="0"/>
              <a:pPr/>
              <a:t>29</a:t>
            </a:fld>
            <a:endParaRPr lang="en-US"/>
          </a:p>
        </p:txBody>
      </p:sp>
    </p:spTree>
    <p:extLst>
      <p:ext uri="{BB962C8B-B14F-4D97-AF65-F5344CB8AC3E}">
        <p14:creationId xmlns:p14="http://schemas.microsoft.com/office/powerpoint/2010/main" val="22816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2CDA9-F3D8-431E-8854-009C6D63E12C}" type="slidenum">
              <a:rPr lang="en-US" smtClean="0"/>
              <a:t>30</a:t>
            </a:fld>
            <a:endParaRPr lang="en-US"/>
          </a:p>
        </p:txBody>
      </p:sp>
    </p:spTree>
    <p:extLst>
      <p:ext uri="{BB962C8B-B14F-4D97-AF65-F5344CB8AC3E}">
        <p14:creationId xmlns:p14="http://schemas.microsoft.com/office/powerpoint/2010/main" val="40850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PhD + phytoplankton</a:t>
            </a:r>
          </a:p>
        </p:txBody>
      </p:sp>
      <p:sp>
        <p:nvSpPr>
          <p:cNvPr id="4" name="Slide Number Placeholder 3"/>
          <p:cNvSpPr>
            <a:spLocks noGrp="1"/>
          </p:cNvSpPr>
          <p:nvPr>
            <p:ph type="sldNum" sz="quarter" idx="5"/>
          </p:nvPr>
        </p:nvSpPr>
        <p:spPr/>
        <p:txBody>
          <a:bodyPr/>
          <a:lstStyle/>
          <a:p>
            <a:fld id="{8CC556CC-6CB6-4FDC-B1AA-CB321F6D3C86}" type="slidenum">
              <a:rPr lang="en-US" smtClean="0"/>
              <a:t>3</a:t>
            </a:fld>
            <a:endParaRPr lang="en-US"/>
          </a:p>
        </p:txBody>
      </p:sp>
    </p:spTree>
    <p:extLst>
      <p:ext uri="{BB962C8B-B14F-4D97-AF65-F5344CB8AC3E}">
        <p14:creationId xmlns:p14="http://schemas.microsoft.com/office/powerpoint/2010/main" val="333331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p:spPr>
        <p:txBody>
          <a:bodyPr/>
          <a:lstStyle/>
          <a:p>
            <a:pPr>
              <a:defRPr/>
            </a:pPr>
            <a:r>
              <a:rPr lang="en-US" dirty="0"/>
              <a:t>Chesapeake Bay is located</a:t>
            </a:r>
          </a:p>
          <a:p>
            <a:pPr>
              <a:defRPr/>
            </a:pPr>
            <a:r>
              <a:rPr lang="en-US" dirty="0"/>
              <a:t>about 300 km long and 5~20 km wide. Earth’s rotation effect is important because </a:t>
            </a:r>
            <a:r>
              <a:rPr lang="en-US" dirty="0" err="1"/>
              <a:t>interal</a:t>
            </a:r>
            <a:r>
              <a:rPr lang="en-US" dirty="0"/>
              <a:t> </a:t>
            </a:r>
            <a:r>
              <a:rPr lang="en-US" dirty="0" err="1"/>
              <a:t>Rossby</a:t>
            </a:r>
            <a:r>
              <a:rPr lang="en-US" dirty="0"/>
              <a:t> radius is less than the width at most places. The Bay is flanked by broad shallow shoals with a deep narrow central channel continuous over much of its length. It receives more than half of fresh water from the Susquehanna River at the northern end and all salt input from the shelf through the southern entrance. The competition between salt and fresh water builds up a partially-mixed pattern which features a </a:t>
            </a:r>
            <a:r>
              <a:rPr lang="en-US" dirty="0" err="1"/>
              <a:t>pycnocline</a:t>
            </a:r>
            <a:r>
              <a:rPr lang="en-US" dirty="0"/>
              <a:t> and a two-layer circulation in the estuary. Deep water in the middle part of the Bay becomes hypoxic every summer.</a:t>
            </a:r>
          </a:p>
          <a:p>
            <a:pPr>
              <a:defRPr/>
            </a:pPr>
            <a:endParaRPr lang="en-US" dirty="0"/>
          </a:p>
          <a:p>
            <a:pPr>
              <a:buSzPct val="50000"/>
              <a:defRPr/>
            </a:pPr>
            <a:r>
              <a:rPr lang="en-US" altLang="zh-CN" dirty="0">
                <a:solidFill>
                  <a:srgbClr val="000000"/>
                </a:solidFill>
                <a:latin typeface="Calibri" pitchFamily="34" charset="0"/>
              </a:rPr>
              <a:t>Stratification</a:t>
            </a:r>
          </a:p>
          <a:p>
            <a:pPr>
              <a:buSzPct val="50000"/>
              <a:defRPr/>
            </a:pPr>
            <a:r>
              <a:rPr lang="en-US" altLang="zh-CN" dirty="0">
                <a:solidFill>
                  <a:srgbClr val="000000"/>
                </a:solidFill>
                <a:latin typeface="Calibri" pitchFamily="34" charset="0"/>
              </a:rPr>
              <a:t>Two-layer circulation</a:t>
            </a:r>
          </a:p>
          <a:p>
            <a:pPr>
              <a:buSzPct val="50000"/>
              <a:defRPr/>
            </a:pPr>
            <a:r>
              <a:rPr lang="en-US" altLang="zh-CN" sz="1050" dirty="0">
                <a:solidFill>
                  <a:srgbClr val="000000"/>
                </a:solidFill>
                <a:latin typeface="Calibri" pitchFamily="34" charset="0"/>
              </a:rPr>
              <a:t>Wind-induced lateral circulation</a:t>
            </a:r>
          </a:p>
          <a:p>
            <a:pPr>
              <a:defRPr/>
            </a:pPr>
            <a:endParaRPr lang="en-US" dirty="0"/>
          </a:p>
        </p:txBody>
      </p:sp>
      <p:sp>
        <p:nvSpPr>
          <p:cNvPr id="68612" name="Slide Number Placeholder 3"/>
          <p:cNvSpPr>
            <a:spLocks noGrp="1"/>
          </p:cNvSpPr>
          <p:nvPr>
            <p:ph type="sldNum" sz="quarter" idx="5"/>
          </p:nvPr>
        </p:nvSpPr>
        <p:spPr>
          <a:noFill/>
        </p:spPr>
        <p:txBody>
          <a:bodyPr/>
          <a:lstStyle/>
          <a:p>
            <a:fld id="{35C920AC-DD7F-41C2-918C-19DD1190D30A}" type="slidenum">
              <a:rPr lang="en-US" smtClean="0"/>
              <a:pPr/>
              <a:t>32</a:t>
            </a:fld>
            <a:endParaRPr lang="en-US"/>
          </a:p>
        </p:txBody>
      </p:sp>
    </p:spTree>
    <p:extLst>
      <p:ext uri="{BB962C8B-B14F-4D97-AF65-F5344CB8AC3E}">
        <p14:creationId xmlns:p14="http://schemas.microsoft.com/office/powerpoint/2010/main" val="40380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latin typeface="Calibri" pitchFamily="34" charset="0"/>
                <a:ea typeface="宋体" pitchFamily="2" charset="-122"/>
              </a:rPr>
              <a:t>because of the compensation between flow-induced advection and mixing-induced vertical exchange.</a:t>
            </a:r>
          </a:p>
          <a:p>
            <a:endParaRPr lang="LID4096" dirty="0"/>
          </a:p>
        </p:txBody>
      </p:sp>
      <p:sp>
        <p:nvSpPr>
          <p:cNvPr id="4" name="Slide Number Placeholder 3"/>
          <p:cNvSpPr>
            <a:spLocks noGrp="1"/>
          </p:cNvSpPr>
          <p:nvPr>
            <p:ph type="sldNum" sz="quarter" idx="5"/>
          </p:nvPr>
        </p:nvSpPr>
        <p:spPr/>
        <p:txBody>
          <a:bodyPr/>
          <a:lstStyle/>
          <a:p>
            <a:fld id="{8CC556CC-6CB6-4FDC-B1AA-CB321F6D3C86}" type="slidenum">
              <a:rPr lang="en-US" smtClean="0"/>
              <a:t>34</a:t>
            </a:fld>
            <a:endParaRPr lang="en-US"/>
          </a:p>
        </p:txBody>
      </p:sp>
    </p:spTree>
    <p:extLst>
      <p:ext uri="{BB962C8B-B14F-4D97-AF65-F5344CB8AC3E}">
        <p14:creationId xmlns:p14="http://schemas.microsoft.com/office/powerpoint/2010/main" val="143811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20960A5-9FB5-4F16-9D05-33E571990278}" type="slidenum">
              <a:rPr lang="en-US" smtClean="0"/>
              <a:pPr/>
              <a:t>37</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a:t>Observational data from 1984 to now shows that hypoxia develops every summer.</a:t>
            </a:r>
            <a:r>
              <a:rPr lang="en-US" baseline="0" dirty="0"/>
              <a:t> It </a:t>
            </a:r>
            <a:r>
              <a:rPr lang="en-US" dirty="0"/>
              <a:t>occupies the deep channel in the mid-bay region. One of most extensive hypoxia </a:t>
            </a:r>
            <a:r>
              <a:rPr lang="en-US" dirty="0" err="1"/>
              <a:t>occured</a:t>
            </a:r>
            <a:r>
              <a:rPr lang="en-US" dirty="0"/>
              <a:t> in year 2003. Besides seasonal cycle, large </a:t>
            </a:r>
            <a:r>
              <a:rPr lang="en-US" dirty="0" err="1"/>
              <a:t>interannual</a:t>
            </a:r>
            <a:r>
              <a:rPr lang="en-US" dirty="0"/>
              <a:t> variability is found.</a:t>
            </a:r>
          </a:p>
        </p:txBody>
      </p:sp>
    </p:spTree>
    <p:extLst>
      <p:ext uri="{BB962C8B-B14F-4D97-AF65-F5344CB8AC3E}">
        <p14:creationId xmlns:p14="http://schemas.microsoft.com/office/powerpoint/2010/main" val="49284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ln/>
        </p:spPr>
        <p:txBody>
          <a:bodyPr/>
          <a:lstStyle/>
          <a:p>
            <a:pPr>
              <a:defRPr/>
            </a:pPr>
            <a:r>
              <a:rPr lang="en-US" dirty="0"/>
              <a:t>Chesapeake Bay is located </a:t>
            </a:r>
            <a:r>
              <a:rPr lang="en-US" dirty="0" err="1"/>
              <a:t>exaplain</a:t>
            </a:r>
            <a:r>
              <a:rPr lang="en-US" dirty="0"/>
              <a:t> the lateral</a:t>
            </a:r>
            <a:r>
              <a:rPr lang="en-US" baseline="0" dirty="0"/>
              <a:t> and longitudinal definition</a:t>
            </a:r>
            <a:endParaRPr lang="en-US" dirty="0"/>
          </a:p>
          <a:p>
            <a:pPr>
              <a:defRPr/>
            </a:pPr>
            <a:r>
              <a:rPr lang="en-US" dirty="0"/>
              <a:t>about 300 km long and 5~20 km wide. Earth’s rotation effect is important because </a:t>
            </a:r>
            <a:r>
              <a:rPr lang="en-US" dirty="0" err="1"/>
              <a:t>interal</a:t>
            </a:r>
            <a:r>
              <a:rPr lang="en-US" dirty="0"/>
              <a:t> </a:t>
            </a:r>
            <a:r>
              <a:rPr lang="en-US" dirty="0" err="1"/>
              <a:t>Rossby</a:t>
            </a:r>
            <a:r>
              <a:rPr lang="en-US" dirty="0"/>
              <a:t> radius is less than the width at most places. The Bay is flanked by broad shallow shoals with a deep narrow central channel continuous over much of its length. It receives more than half of fresh water from the Susquehanna River at the northern end and all salt input from the shelf through the southern entrance. The competition between salt and fresh water builds up a partially-mixed pattern which features a </a:t>
            </a:r>
            <a:r>
              <a:rPr lang="en-US" dirty="0" err="1"/>
              <a:t>pycnocline</a:t>
            </a:r>
            <a:r>
              <a:rPr lang="en-US" dirty="0"/>
              <a:t> and a two-layer circulation in the estuary. Deep water in the middle part of the Bay becomes hypoxic every summer.</a:t>
            </a:r>
          </a:p>
          <a:p>
            <a:pPr>
              <a:defRPr/>
            </a:pPr>
            <a:endParaRPr lang="en-US" dirty="0"/>
          </a:p>
          <a:p>
            <a:pPr>
              <a:buSzPct val="50000"/>
              <a:defRPr/>
            </a:pPr>
            <a:r>
              <a:rPr lang="en-US" altLang="zh-CN" dirty="0">
                <a:solidFill>
                  <a:srgbClr val="000000"/>
                </a:solidFill>
                <a:latin typeface="Calibri" pitchFamily="34" charset="0"/>
              </a:rPr>
              <a:t>Stratification</a:t>
            </a:r>
          </a:p>
          <a:p>
            <a:pPr>
              <a:buSzPct val="50000"/>
              <a:defRPr/>
            </a:pPr>
            <a:r>
              <a:rPr lang="en-US" altLang="zh-CN" dirty="0">
                <a:solidFill>
                  <a:srgbClr val="000000"/>
                </a:solidFill>
                <a:latin typeface="Calibri" pitchFamily="34" charset="0"/>
              </a:rPr>
              <a:t>Two-layer circulation</a:t>
            </a:r>
          </a:p>
          <a:p>
            <a:pPr>
              <a:buSzPct val="50000"/>
              <a:defRPr/>
            </a:pPr>
            <a:r>
              <a:rPr lang="en-US" altLang="zh-CN" sz="1050" dirty="0">
                <a:solidFill>
                  <a:srgbClr val="000000"/>
                </a:solidFill>
                <a:latin typeface="Calibri" pitchFamily="34" charset="0"/>
              </a:rPr>
              <a:t>Wind-induced lateral circulation</a:t>
            </a:r>
          </a:p>
          <a:p>
            <a:pPr>
              <a:defRPr/>
            </a:pPr>
            <a:endParaRPr lang="en-US" dirty="0"/>
          </a:p>
        </p:txBody>
      </p:sp>
      <p:sp>
        <p:nvSpPr>
          <p:cNvPr id="68612" name="Slide Number Placeholder 3"/>
          <p:cNvSpPr>
            <a:spLocks noGrp="1"/>
          </p:cNvSpPr>
          <p:nvPr>
            <p:ph type="sldNum" sz="quarter" idx="5"/>
          </p:nvPr>
        </p:nvSpPr>
        <p:spPr>
          <a:noFill/>
        </p:spPr>
        <p:txBody>
          <a:bodyPr/>
          <a:lstStyle/>
          <a:p>
            <a:fld id="{35C920AC-DD7F-41C2-918C-19DD1190D30A}" type="slidenum">
              <a:rPr lang="en-US" smtClean="0"/>
              <a:pPr/>
              <a:t>39</a:t>
            </a:fld>
            <a:endParaRPr lang="en-US"/>
          </a:p>
        </p:txBody>
      </p:sp>
    </p:spTree>
    <p:extLst>
      <p:ext uri="{BB962C8B-B14F-4D97-AF65-F5344CB8AC3E}">
        <p14:creationId xmlns:p14="http://schemas.microsoft.com/office/powerpoint/2010/main" val="2923283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Hypoxia is usually defined as dissolved oxygen (DO) concentrations falling below approximately 2mgL</a:t>
            </a:r>
            <a:r>
              <a:rPr lang="en-US" sz="1200" kern="1200" baseline="30000" dirty="0">
                <a:solidFill>
                  <a:schemeClr val="tx1"/>
                </a:solidFill>
                <a:latin typeface="+mn-lt"/>
                <a:ea typeface="+mn-ea"/>
                <a:cs typeface="+mn-cs"/>
              </a:rPr>
              <a:t>-1</a:t>
            </a:r>
            <a:r>
              <a:rPr lang="en-US" sz="1200" kern="1200" dirty="0">
                <a:solidFill>
                  <a:schemeClr val="tx1"/>
                </a:solidFill>
                <a:latin typeface="+mn-lt"/>
                <a:ea typeface="+mn-ea"/>
                <a:cs typeface="+mn-cs"/>
              </a:rPr>
              <a:t> that interrupts normal metabolism of marine organisms. Other commonly used criteria are 1mgL</a:t>
            </a:r>
            <a:r>
              <a:rPr lang="en-US" sz="1200" kern="1200" baseline="30000" dirty="0">
                <a:solidFill>
                  <a:schemeClr val="tx1"/>
                </a:solidFill>
                <a:latin typeface="+mn-lt"/>
                <a:ea typeface="+mn-ea"/>
                <a:cs typeface="+mn-cs"/>
              </a:rPr>
              <a:t>-1</a:t>
            </a:r>
            <a:r>
              <a:rPr lang="en-US" sz="1200" kern="1200" dirty="0">
                <a:solidFill>
                  <a:schemeClr val="tx1"/>
                </a:solidFill>
                <a:latin typeface="+mn-lt"/>
                <a:ea typeface="+mn-ea"/>
                <a:cs typeface="+mn-cs"/>
              </a:rPr>
              <a:t> for sever hypoxia and 0.2mg/L for anoxia. </a:t>
            </a:r>
          </a:p>
        </p:txBody>
      </p:sp>
      <p:sp>
        <p:nvSpPr>
          <p:cNvPr id="4" name="Slide Number Placeholder 3"/>
          <p:cNvSpPr>
            <a:spLocks noGrp="1"/>
          </p:cNvSpPr>
          <p:nvPr>
            <p:ph type="sldNum" sz="quarter" idx="10"/>
          </p:nvPr>
        </p:nvSpPr>
        <p:spPr/>
        <p:txBody>
          <a:bodyPr/>
          <a:lstStyle/>
          <a:p>
            <a:fld id="{932344F9-F5D0-4DB8-BB72-7D93CDF6C68B}" type="slidenum">
              <a:rPr lang="en-US" smtClean="0"/>
              <a:pPr/>
              <a:t>41</a:t>
            </a:fld>
            <a:endParaRPr lang="en-US"/>
          </a:p>
        </p:txBody>
      </p:sp>
    </p:spTree>
    <p:extLst>
      <p:ext uri="{BB962C8B-B14F-4D97-AF65-F5344CB8AC3E}">
        <p14:creationId xmlns:p14="http://schemas.microsoft.com/office/powerpoint/2010/main" val="1956705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FCCD854-6D0F-47C7-A4AB-6BF4C490F895}" type="slidenum">
              <a:rPr lang="en-US" smtClean="0"/>
              <a:pPr/>
              <a:t>42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a:t>Interannual changes of hypoxia is caused by hydrodynamic and biogeochemical controls. In a partially-mixed, oceanic input of high-oxygen water is an source, but unlike, high oxygen water is stacked on top of oxygen-poor water, making an inversed vertical gradient. The gradient drives downward diffusive flux as another oxygen supply. And it may be influenced by the degree of stratification. To maintain such a gradient, pelagic and benthic respiration are major sinks that cause drawdown of DO.</a:t>
            </a:r>
          </a:p>
        </p:txBody>
      </p:sp>
    </p:spTree>
    <p:extLst>
      <p:ext uri="{BB962C8B-B14F-4D97-AF65-F5344CB8AC3E}">
        <p14:creationId xmlns:p14="http://schemas.microsoft.com/office/powerpoint/2010/main" val="2401011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Spatial patterns and gold on nutrient</a:t>
            </a:r>
          </a:p>
        </p:txBody>
      </p:sp>
      <p:sp>
        <p:nvSpPr>
          <p:cNvPr id="4" name="Slide Number Placeholder 3"/>
          <p:cNvSpPr>
            <a:spLocks noGrp="1"/>
          </p:cNvSpPr>
          <p:nvPr>
            <p:ph type="sldNum" sz="quarter" idx="10"/>
          </p:nvPr>
        </p:nvSpPr>
        <p:spPr/>
        <p:txBody>
          <a:bodyPr/>
          <a:lstStyle/>
          <a:p>
            <a:fld id="{932344F9-F5D0-4DB8-BB72-7D93CDF6C68B}" type="slidenum">
              <a:rPr lang="en-US" smtClean="0"/>
              <a:pPr/>
              <a:t>43</a:t>
            </a:fld>
            <a:endParaRPr lang="en-US"/>
          </a:p>
        </p:txBody>
      </p:sp>
    </p:spTree>
    <p:extLst>
      <p:ext uri="{BB962C8B-B14F-4D97-AF65-F5344CB8AC3E}">
        <p14:creationId xmlns:p14="http://schemas.microsoft.com/office/powerpoint/2010/main" val="2756406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b="0" dirty="0">
                <a:latin typeface="Calibri" pitchFamily="34" charset="0"/>
                <a:ea typeface="宋体" pitchFamily="2" charset="-122"/>
              </a:rPr>
              <a:t>It occupies 28% of the total volume in the main stem</a:t>
            </a:r>
            <a:endParaRPr lang="en-US" dirty="0"/>
          </a:p>
        </p:txBody>
      </p:sp>
      <p:sp>
        <p:nvSpPr>
          <p:cNvPr id="4" name="Slide Number Placeholder 3"/>
          <p:cNvSpPr>
            <a:spLocks noGrp="1"/>
          </p:cNvSpPr>
          <p:nvPr>
            <p:ph type="sldNum" sz="quarter" idx="10"/>
          </p:nvPr>
        </p:nvSpPr>
        <p:spPr/>
        <p:txBody>
          <a:bodyPr/>
          <a:lstStyle/>
          <a:p>
            <a:fld id="{932344F9-F5D0-4DB8-BB72-7D93CDF6C68B}" type="slidenum">
              <a:rPr lang="en-US" smtClean="0"/>
              <a:pPr/>
              <a:t>45</a:t>
            </a:fld>
            <a:endParaRPr lang="en-US"/>
          </a:p>
        </p:txBody>
      </p:sp>
    </p:spTree>
    <p:extLst>
      <p:ext uri="{BB962C8B-B14F-4D97-AF65-F5344CB8AC3E}">
        <p14:creationId xmlns:p14="http://schemas.microsoft.com/office/powerpoint/2010/main" val="298718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20% of surface area, yet play disproportionally large role</a:t>
            </a:r>
          </a:p>
          <a:p>
            <a:r>
              <a:rPr lang="en-US" dirty="0"/>
              <a:t>3. e.g., pollution, eutrophication, overfishing, habitat degradation</a:t>
            </a:r>
          </a:p>
        </p:txBody>
      </p:sp>
      <p:sp>
        <p:nvSpPr>
          <p:cNvPr id="4" name="Slide Number Placeholder 3"/>
          <p:cNvSpPr>
            <a:spLocks noGrp="1"/>
          </p:cNvSpPr>
          <p:nvPr>
            <p:ph type="sldNum" sz="quarter" idx="5"/>
          </p:nvPr>
        </p:nvSpPr>
        <p:spPr/>
        <p:txBody>
          <a:bodyPr/>
          <a:lstStyle/>
          <a:p>
            <a:fld id="{8CC556CC-6CB6-4FDC-B1AA-CB321F6D3C86}" type="slidenum">
              <a:rPr lang="en-US" smtClean="0"/>
              <a:t>4</a:t>
            </a:fld>
            <a:endParaRPr lang="en-US"/>
          </a:p>
        </p:txBody>
      </p:sp>
    </p:spTree>
    <p:extLst>
      <p:ext uri="{BB962C8B-B14F-4D97-AF65-F5344CB8AC3E}">
        <p14:creationId xmlns:p14="http://schemas.microsoft.com/office/powerpoint/2010/main" val="358682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occurrence of hypoxia varies in time and space. Based on duration and dominant time-scales, four broad categories are defined. Amongst those, seasonal hypoxia is most-studied. </a:t>
            </a:r>
            <a:r>
              <a:rPr lang="en-US" sz="1200" kern="1200" baseline="0" dirty="0">
                <a:solidFill>
                  <a:schemeClr val="tx1"/>
                </a:solidFill>
                <a:latin typeface="+mn-lt"/>
                <a:ea typeface="+mn-ea"/>
                <a:cs typeface="+mn-cs"/>
              </a:rPr>
              <a:t>Many North American estuarine bottom waters suffer from</a:t>
            </a:r>
          </a:p>
          <a:p>
            <a:r>
              <a:rPr lang="en-US" sz="1200" kern="1200" baseline="0" dirty="0">
                <a:solidFill>
                  <a:schemeClr val="tx1"/>
                </a:solidFill>
                <a:latin typeface="+mn-lt"/>
                <a:ea typeface="+mn-ea"/>
                <a:cs typeface="+mn-cs"/>
              </a:rPr>
              <a:t>seasonal hypoxia, including St. Lawrence, Estuary, Narragansett Bay, West Long Island Sound and Chesapeake Bay. In these</a:t>
            </a:r>
          </a:p>
          <a:p>
            <a:r>
              <a:rPr lang="en-US" sz="1200" kern="1200" baseline="0" dirty="0">
                <a:solidFill>
                  <a:schemeClr val="tx1"/>
                </a:solidFill>
                <a:latin typeface="+mn-lt"/>
                <a:ea typeface="+mn-ea"/>
                <a:cs typeface="+mn-cs"/>
              </a:rPr>
              <a:t>semi-enclosed estuaries and bays, the processes controlling the seasonal DO cycle are similar.</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344F9-F5D0-4DB8-BB72-7D93CDF6C6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556CC-6CB6-4FDC-B1AA-CB321F6D3C86}" type="slidenum">
              <a:rPr lang="en-US" smtClean="0"/>
              <a:t>8</a:t>
            </a:fld>
            <a:endParaRPr lang="en-US"/>
          </a:p>
        </p:txBody>
      </p:sp>
    </p:spTree>
    <p:extLst>
      <p:ext uri="{BB962C8B-B14F-4D97-AF65-F5344CB8AC3E}">
        <p14:creationId xmlns:p14="http://schemas.microsoft.com/office/powerpoint/2010/main" val="65954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556CC-6CB6-4FDC-B1AA-CB321F6D3C86}" type="slidenum">
              <a:rPr lang="en-US" smtClean="0"/>
              <a:t>9</a:t>
            </a:fld>
            <a:endParaRPr lang="en-US"/>
          </a:p>
        </p:txBody>
      </p:sp>
    </p:spTree>
    <p:extLst>
      <p:ext uri="{BB962C8B-B14F-4D97-AF65-F5344CB8AC3E}">
        <p14:creationId xmlns:p14="http://schemas.microsoft.com/office/powerpoint/2010/main" val="311160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960A5-9FB5-4F16-9D05-33E5719902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a:t>Observational data from 1984 to now shows that hypoxia develops every summer.</a:t>
            </a:r>
            <a:r>
              <a:rPr lang="en-US" baseline="0" dirty="0"/>
              <a:t> It </a:t>
            </a:r>
            <a:r>
              <a:rPr lang="en-US" dirty="0"/>
              <a:t>occupies the deep channel in the mid-bay region. One of most extensive hypoxia </a:t>
            </a:r>
            <a:r>
              <a:rPr lang="en-US" dirty="0" err="1"/>
              <a:t>occured</a:t>
            </a:r>
            <a:r>
              <a:rPr lang="en-US" dirty="0"/>
              <a:t> in year 2003. Besides seasonal cycle, large </a:t>
            </a:r>
            <a:r>
              <a:rPr lang="en-US" dirty="0" err="1"/>
              <a:t>interannual</a:t>
            </a:r>
            <a:r>
              <a:rPr lang="en-US" dirty="0"/>
              <a:t> variability is found.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a:ln/>
        </p:spPr>
      </p:sp>
      <p:sp>
        <p:nvSpPr>
          <p:cNvPr id="67587" name="Rectangle 3"/>
          <p:cNvSpPr>
            <a:spLocks noGrp="1"/>
          </p:cNvSpPr>
          <p:nvPr>
            <p:ph type="body" idx="1"/>
          </p:nvPr>
        </p:nvSpPr>
        <p:spPr>
          <a:noFill/>
          <a:ln/>
        </p:spPr>
        <p:txBody>
          <a:bodyPr/>
          <a:lstStyle/>
          <a:p>
            <a:pPr eaLnBrk="1" hangingPunct="1"/>
            <a:r>
              <a:rPr lang="en-US" sz="1200" kern="1200" dirty="0">
                <a:solidFill>
                  <a:schemeClr val="tx1"/>
                </a:solidFill>
                <a:latin typeface="+mn-lt"/>
                <a:ea typeface="+mn-ea"/>
                <a:cs typeface="+mn-cs"/>
              </a:rPr>
              <a:t>Historically, the hypoxia research has focused on </a:t>
            </a:r>
            <a:r>
              <a:rPr lang="en-US" sz="1200" kern="1200" dirty="0" err="1">
                <a:solidFill>
                  <a:schemeClr val="tx1"/>
                </a:solidFill>
                <a:latin typeface="+mn-lt"/>
                <a:ea typeface="+mn-ea"/>
                <a:cs typeface="+mn-cs"/>
              </a:rPr>
              <a:t>eutrophication</a:t>
            </a:r>
            <a:r>
              <a:rPr lang="en-US" sz="1200" kern="1200" dirty="0">
                <a:solidFill>
                  <a:schemeClr val="tx1"/>
                </a:solidFill>
                <a:latin typeface="+mn-lt"/>
                <a:ea typeface="+mn-ea"/>
                <a:cs typeface="+mn-cs"/>
              </a:rPr>
              <a:t> effects. It is widely believed that anthropogenic nutrient enrichment fuels algal growth and oxygen depletion in bottom waters. In the Bay, the nutrient loading increased 2-3 fold between 1950s and 1980s, and hypoxic volume has a similar trend during the same period. Despite major public commitments to reduce nutrient input, and despite that the nutrient loading is leveled off or reduced, hypoxic volume continues to increase, with significant variations over the past couple of decades: with severe hypoxia in wet years and mild hypoxia in dry years</a:t>
            </a:r>
            <a:endParaRPr lang="en-US" altLang="zh-CN" dirty="0">
              <a:solidFill>
                <a:srgbClr val="000000"/>
              </a:solidFill>
            </a:endParaRPr>
          </a:p>
          <a:p>
            <a:pPr eaLnBrk="1" hangingPunct="1"/>
            <a:endParaRPr lang="en-US" altLang="zh-CN" dirty="0">
              <a:solidFill>
                <a:srgbClr val="000000"/>
              </a:solidFill>
            </a:endParaRPr>
          </a:p>
          <a:p>
            <a:pPr eaLnBrk="1" hangingPunct="1"/>
            <a:endParaRPr lang="en-US" altLang="zh-CN" dirty="0">
              <a:solidFill>
                <a:srgbClr val="000000"/>
              </a:solidFill>
            </a:endParaRPr>
          </a:p>
          <a:p>
            <a:pPr eaLnBrk="1" hangingPunct="1"/>
            <a:endParaRPr lang="en-US" altLang="zh-CN" dirty="0">
              <a:solidFill>
                <a:srgbClr val="000000"/>
              </a:solidFill>
            </a:endParaRPr>
          </a:p>
          <a:p>
            <a:pPr eaLnBrk="1" hangingPunct="1"/>
            <a:endParaRPr lang="en-US" altLang="zh-CN" dirty="0">
              <a:solidFill>
                <a:srgbClr val="000000"/>
              </a:solidFill>
            </a:endParaRPr>
          </a:p>
          <a:p>
            <a:pPr eaLnBrk="1" hangingPunct="1"/>
            <a:endParaRPr lang="en-US" altLang="zh-CN" dirty="0">
              <a:solidFill>
                <a:srgbClr val="000000"/>
              </a:solidFill>
            </a:endParaRPr>
          </a:p>
          <a:p>
            <a:pPr eaLnBrk="1" hangingPunct="1"/>
            <a:r>
              <a:rPr lang="en-US" altLang="zh-CN" dirty="0">
                <a:solidFill>
                  <a:srgbClr val="000000"/>
                </a:solidFill>
              </a:rPr>
              <a:t>Unlike </a:t>
            </a:r>
            <a:r>
              <a:rPr lang="en-US" altLang="zh-CN" dirty="0" err="1">
                <a:solidFill>
                  <a:srgbClr val="000000"/>
                </a:solidFill>
              </a:rPr>
              <a:t>tampa</a:t>
            </a:r>
            <a:r>
              <a:rPr lang="en-US" altLang="zh-CN" dirty="0">
                <a:solidFill>
                  <a:srgbClr val="000000"/>
                </a:solidFill>
              </a:rPr>
              <a:t> bay that is seeing improved water quality since nutrient regulations were established</a:t>
            </a:r>
          </a:p>
          <a:p>
            <a:pPr eaLnBrk="1" hangingPunct="1"/>
            <a:endParaRPr lang="en-US" altLang="zh-CN"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28A28-54AF-44E0-93B0-0212B47C39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A major impediment to developing successful restoration strategy is the complicating effect of climate variability due to highly variable river discharge and wind conditions. More recently, two</a:t>
            </a:r>
            <a:r>
              <a:rPr lang="en-US" sz="1200" kern="1200" baseline="0" dirty="0">
                <a:solidFill>
                  <a:schemeClr val="tx1"/>
                </a:solidFill>
                <a:latin typeface="+mn-lt"/>
                <a:ea typeface="+mn-ea"/>
                <a:cs typeface="+mn-cs"/>
              </a:rPr>
              <a:t> studies </a:t>
            </a:r>
            <a:r>
              <a:rPr lang="en-US" sz="1200" kern="1200" dirty="0">
                <a:solidFill>
                  <a:schemeClr val="tx1"/>
                </a:solidFill>
                <a:latin typeface="+mn-lt"/>
                <a:ea typeface="+mn-ea"/>
                <a:cs typeface="+mn-cs"/>
              </a:rPr>
              <a:t>reported that, beside </a:t>
            </a:r>
            <a:r>
              <a:rPr lang="en-US" sz="1200" kern="1200" baseline="0" dirty="0" err="1">
                <a:solidFill>
                  <a:schemeClr val="tx1"/>
                </a:solidFill>
                <a:latin typeface="+mn-lt"/>
                <a:ea typeface="+mn-ea"/>
                <a:cs typeface="+mn-cs"/>
              </a:rPr>
              <a:t>riverine</a:t>
            </a:r>
            <a:r>
              <a:rPr lang="en-US" sz="1200" kern="1200" baseline="0" dirty="0">
                <a:solidFill>
                  <a:schemeClr val="tx1"/>
                </a:solidFill>
                <a:latin typeface="+mn-lt"/>
                <a:ea typeface="+mn-ea"/>
                <a:cs typeface="+mn-cs"/>
              </a:rPr>
              <a:t> nutrient input or river flow, </a:t>
            </a:r>
            <a:r>
              <a:rPr lang="en-US" sz="1200" kern="1200" dirty="0">
                <a:solidFill>
                  <a:schemeClr val="tx1"/>
                </a:solidFill>
                <a:latin typeface="+mn-lt"/>
                <a:ea typeface="+mn-ea"/>
                <a:cs typeface="+mn-cs"/>
              </a:rPr>
              <a:t> adding </a:t>
            </a:r>
            <a:r>
              <a:rPr lang="en-US" sz="1200" kern="1200" baseline="0" dirty="0">
                <a:solidFill>
                  <a:schemeClr val="tx1"/>
                </a:solidFill>
                <a:latin typeface="+mn-lt"/>
                <a:ea typeface="+mn-ea"/>
                <a:cs typeface="+mn-cs"/>
              </a:rPr>
              <a:t>wind </a:t>
            </a:r>
            <a:r>
              <a:rPr lang="en-US" sz="1200" kern="1200" dirty="0">
                <a:solidFill>
                  <a:schemeClr val="tx1"/>
                </a:solidFill>
                <a:latin typeface="+mn-lt"/>
                <a:ea typeface="+mn-ea"/>
                <a:cs typeface="+mn-cs"/>
              </a:rPr>
              <a:t>as another predictor that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will significantly improve the regression relationship.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6E6B-F6A0-4142-8157-A3888DEEE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50FD3E-065B-48B9-A3B5-EEB533F09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59C7B9-3B08-463E-B0EF-A491D211A5A0}"/>
              </a:ext>
            </a:extLst>
          </p:cNvPr>
          <p:cNvSpPr>
            <a:spLocks noGrp="1"/>
          </p:cNvSpPr>
          <p:nvPr>
            <p:ph type="dt" sz="half" idx="10"/>
          </p:nvPr>
        </p:nvSpPr>
        <p:spPr/>
        <p:txBody>
          <a:bodyPr/>
          <a:lstStyle/>
          <a:p>
            <a:fld id="{E0E5CF0F-9303-46C7-B453-EEC8C880A886}" type="datetime1">
              <a:rPr lang="en-US" smtClean="0"/>
              <a:t>10/12/2022</a:t>
            </a:fld>
            <a:endParaRPr lang="en-US"/>
          </a:p>
        </p:txBody>
      </p:sp>
      <p:sp>
        <p:nvSpPr>
          <p:cNvPr id="5" name="Footer Placeholder 4">
            <a:extLst>
              <a:ext uri="{FF2B5EF4-FFF2-40B4-BE49-F238E27FC236}">
                <a16:creationId xmlns:a16="http://schemas.microsoft.com/office/drawing/2014/main" id="{05461BB9-14ED-482D-90C3-2B88D507C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08E6A-CE9E-4F41-ACE9-4823C440BD86}"/>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81667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30826-78CB-473A-ABC9-5AC4275F7A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9A1E24-9782-4A3E-BA1C-18CECCF15C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9FF92-1EAF-44AD-9614-E2D3346EA2AF}"/>
              </a:ext>
            </a:extLst>
          </p:cNvPr>
          <p:cNvSpPr>
            <a:spLocks noGrp="1"/>
          </p:cNvSpPr>
          <p:nvPr>
            <p:ph type="dt" sz="half" idx="10"/>
          </p:nvPr>
        </p:nvSpPr>
        <p:spPr/>
        <p:txBody>
          <a:bodyPr/>
          <a:lstStyle/>
          <a:p>
            <a:fld id="{29F44257-9846-4210-A4B5-9335601EF3C3}" type="datetime1">
              <a:rPr lang="en-US" smtClean="0"/>
              <a:t>10/12/2022</a:t>
            </a:fld>
            <a:endParaRPr lang="en-US"/>
          </a:p>
        </p:txBody>
      </p:sp>
      <p:sp>
        <p:nvSpPr>
          <p:cNvPr id="5" name="Footer Placeholder 4">
            <a:extLst>
              <a:ext uri="{FF2B5EF4-FFF2-40B4-BE49-F238E27FC236}">
                <a16:creationId xmlns:a16="http://schemas.microsoft.com/office/drawing/2014/main" id="{1FF14F62-AF45-453E-8CD8-6B8C60D59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84E17-5B4D-4D36-AB9A-69082207E072}"/>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320573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3C082-E957-4D08-9D88-90A224883A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C6E389-B584-4DBD-AED2-143B621416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90DD1-021D-41D1-8A1F-B07F93B96C47}"/>
              </a:ext>
            </a:extLst>
          </p:cNvPr>
          <p:cNvSpPr>
            <a:spLocks noGrp="1"/>
          </p:cNvSpPr>
          <p:nvPr>
            <p:ph type="dt" sz="half" idx="10"/>
          </p:nvPr>
        </p:nvSpPr>
        <p:spPr/>
        <p:txBody>
          <a:bodyPr/>
          <a:lstStyle/>
          <a:p>
            <a:fld id="{B8C8BBF0-2C9D-496C-9641-B5656FEFDB13}" type="datetime1">
              <a:rPr lang="en-US" smtClean="0"/>
              <a:t>10/12/2022</a:t>
            </a:fld>
            <a:endParaRPr lang="en-US"/>
          </a:p>
        </p:txBody>
      </p:sp>
      <p:sp>
        <p:nvSpPr>
          <p:cNvPr id="5" name="Footer Placeholder 4">
            <a:extLst>
              <a:ext uri="{FF2B5EF4-FFF2-40B4-BE49-F238E27FC236}">
                <a16:creationId xmlns:a16="http://schemas.microsoft.com/office/drawing/2014/main" id="{7BAE23BC-D389-4330-96B4-DF32020F3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08EA3-87A2-46BE-AA7F-FCE04FC6D233}"/>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80815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042C023F-1BE2-4847-863D-95B067B3C8CF}" type="datetime1">
              <a:rPr lang="en-US" smtClean="0"/>
              <a:t>10/12/2022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FBD947-C363-48E8-970B-A1B8466F6E52}" type="slidenum">
              <a:rPr lang="en-US"/>
              <a:pPr>
                <a:defRPr/>
              </a:pPr>
              <a:t>‹#›</a:t>
            </a:fld>
            <a:endParaRPr lang="en-US"/>
          </a:p>
        </p:txBody>
      </p:sp>
    </p:spTree>
    <p:extLst>
      <p:ext uri="{BB962C8B-B14F-4D97-AF65-F5344CB8AC3E}">
        <p14:creationId xmlns:p14="http://schemas.microsoft.com/office/powerpoint/2010/main" val="356899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380C-B9A8-488F-8322-96375D9B3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73F17-990C-4BB0-815C-A6268E0DFE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6DEE8A-6A1D-4CAB-AF5E-170536539307}"/>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67A7E9AC-46E8-4029-A609-EFCE6CBB3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93384-2BDB-4DF4-9CCB-4353A4DA1F7C}"/>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283056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7155-10C2-4DF0-A7DD-A85697E35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1536A-0415-4C1B-B123-DC0D0157F1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AFE64-1DA4-4E0D-B6BB-AD3EB27F7EA9}"/>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0BF8DFA5-686C-492B-9ED7-D673D01E7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9078C-4519-4690-A3FF-8F9A46203CD0}"/>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48117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091D-6B0B-475F-86CB-6689E770F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C47CC5-EB3C-486F-9B94-FA067466F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AAB744-54B4-4CA8-B679-1F6A09457C0A}"/>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89F09AA6-2AAC-48DC-B987-CED3A4C9F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1A633-8E8E-4D0D-B12A-7B02B7870CC8}"/>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334943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E2F4-0D4B-429B-9696-AFFF6B8A5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A28448-BE2B-4F34-B86B-A2B4E4463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DCA4E-ADA3-4F54-A974-DB641E2C7B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48B33-390A-4F27-B13F-48EF7CE9373B}"/>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6" name="Footer Placeholder 5">
            <a:extLst>
              <a:ext uri="{FF2B5EF4-FFF2-40B4-BE49-F238E27FC236}">
                <a16:creationId xmlns:a16="http://schemas.microsoft.com/office/drawing/2014/main" id="{EE09D8F6-ABB7-450B-AEF1-CF542C59E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E52D7-2DA4-4891-874F-EC6336103A44}"/>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218602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4089-3EF8-4F0D-BE99-9971D8C7C5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545501-5138-422E-92F7-0FBD04147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E769C-928E-4081-B217-7C5BFF0484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535D0-5AF4-4A80-A491-D42E297998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998E1-6BC3-4557-AC1A-8FFFE0872D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2E257E-E771-46DE-B645-5A0DB09DE83A}"/>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8" name="Footer Placeholder 7">
            <a:extLst>
              <a:ext uri="{FF2B5EF4-FFF2-40B4-BE49-F238E27FC236}">
                <a16:creationId xmlns:a16="http://schemas.microsoft.com/office/drawing/2014/main" id="{678FD4A3-D6A0-4855-9FCC-8398971871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E9EE0-5D3C-494C-9F3C-B378F1866DEF}"/>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1489629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9880-3909-4346-BB84-D5A6CF984F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D561A-30D4-4774-9DB0-3B9E291B7846}"/>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4" name="Footer Placeholder 3">
            <a:extLst>
              <a:ext uri="{FF2B5EF4-FFF2-40B4-BE49-F238E27FC236}">
                <a16:creationId xmlns:a16="http://schemas.microsoft.com/office/drawing/2014/main" id="{C667E45F-E663-4308-A601-736E6AC9D7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45FD3-522A-4DE8-A3B8-EAE24693E8EA}"/>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228152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E0862-FF47-4504-A9DD-7ADE717CC52D}"/>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3" name="Footer Placeholder 2">
            <a:extLst>
              <a:ext uri="{FF2B5EF4-FFF2-40B4-BE49-F238E27FC236}">
                <a16:creationId xmlns:a16="http://schemas.microsoft.com/office/drawing/2014/main" id="{867C39BF-0424-415A-9DED-364A91DCE8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CB159-4C17-4470-9D2D-CED2F1BAC3DC}"/>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340861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851D-3B66-496A-8A64-CF102B6D2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35E084-20F4-47A8-890D-951F94FF21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40B76-7F92-4CB1-8C95-047F74E66E37}"/>
              </a:ext>
            </a:extLst>
          </p:cNvPr>
          <p:cNvSpPr>
            <a:spLocks noGrp="1"/>
          </p:cNvSpPr>
          <p:nvPr>
            <p:ph type="dt" sz="half" idx="10"/>
          </p:nvPr>
        </p:nvSpPr>
        <p:spPr/>
        <p:txBody>
          <a:bodyPr/>
          <a:lstStyle/>
          <a:p>
            <a:fld id="{EFDD2B37-310D-4957-A367-66BDB6C3720F}" type="datetime1">
              <a:rPr lang="en-US" smtClean="0"/>
              <a:t>10/12/2022</a:t>
            </a:fld>
            <a:endParaRPr lang="en-US"/>
          </a:p>
        </p:txBody>
      </p:sp>
      <p:sp>
        <p:nvSpPr>
          <p:cNvPr id="5" name="Footer Placeholder 4">
            <a:extLst>
              <a:ext uri="{FF2B5EF4-FFF2-40B4-BE49-F238E27FC236}">
                <a16:creationId xmlns:a16="http://schemas.microsoft.com/office/drawing/2014/main" id="{7D896AB8-7FB4-4189-A83A-478FE21C1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137C3-AD3F-431B-945B-585248FC99DC}"/>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2741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5E1C-3ACB-4BDC-8211-A3C6891AC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8EE8D3-190C-4DE4-AC2C-B38804321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9AE27-C97F-46CA-B831-1C1BC4CA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DA40D-D5D2-4BD5-B80F-503E9CDFD5A5}"/>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6" name="Footer Placeholder 5">
            <a:extLst>
              <a:ext uri="{FF2B5EF4-FFF2-40B4-BE49-F238E27FC236}">
                <a16:creationId xmlns:a16="http://schemas.microsoft.com/office/drawing/2014/main" id="{5483C162-95A4-46C5-98A7-40314E997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440DA-40BA-46DD-9430-97DAECEEA854}"/>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1825725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37E6-A377-4630-9418-F3B2C1680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04D734-07FE-41D1-987F-516DCEB5F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CE32DE-2AE4-4E80-9139-FA2FD7B53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EAE26-AA67-46A2-8AF4-F0E7105755F6}"/>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6" name="Footer Placeholder 5">
            <a:extLst>
              <a:ext uri="{FF2B5EF4-FFF2-40B4-BE49-F238E27FC236}">
                <a16:creationId xmlns:a16="http://schemas.microsoft.com/office/drawing/2014/main" id="{FCF29212-D39D-424B-823F-F4E97BB80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6ED9A-8281-4460-A446-97CBBE7DBB61}"/>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3668740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3EAD-59BF-4D3E-9D64-3EB3F2616A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3BB67-1872-44BE-9D52-AEECF92655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809E7-A670-4749-8425-88C0089E740F}"/>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6366BDB8-5140-4462-8B40-7A6749B0B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EA57-0C5D-4ECB-B892-234FF2148AD4}"/>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3904230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AA48A-51D5-4105-93CB-5676F8390A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3093F-B507-4B0B-86FB-D0E9269B14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B588-E970-4C3D-97A1-256E88869421}"/>
              </a:ext>
            </a:extLst>
          </p:cNvPr>
          <p:cNvSpPr>
            <a:spLocks noGrp="1"/>
          </p:cNvSpPr>
          <p:nvPr>
            <p:ph type="dt" sz="half" idx="10"/>
          </p:nvPr>
        </p:nvSpPr>
        <p:spPr/>
        <p:txBody>
          <a:body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DAE49D8F-E82F-4618-B389-A68180433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69F55-DE4F-4650-8B26-D66FC9C36E97}"/>
              </a:ext>
            </a:extLst>
          </p:cNvPr>
          <p:cNvSpPr>
            <a:spLocks noGrp="1"/>
          </p:cNvSpPr>
          <p:nvPr>
            <p:ph type="sldNum" sz="quarter" idx="12"/>
          </p:nvPr>
        </p:nvSpPr>
        <p:spPr/>
        <p:txBody>
          <a:bodyPr/>
          <a:lstStyle/>
          <a:p>
            <a:fld id="{013583F6-EF36-4004-8222-248A5BA7455D}" type="slidenum">
              <a:rPr lang="en-US" smtClean="0"/>
              <a:t>‹#›</a:t>
            </a:fld>
            <a:endParaRPr lang="en-US"/>
          </a:p>
        </p:txBody>
      </p:sp>
    </p:spTree>
    <p:extLst>
      <p:ext uri="{BB962C8B-B14F-4D97-AF65-F5344CB8AC3E}">
        <p14:creationId xmlns:p14="http://schemas.microsoft.com/office/powerpoint/2010/main" val="622894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56000" y="6360459"/>
            <a:ext cx="5384800" cy="4572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914400" rtl="0" eaLnBrk="1" latinLnBrk="0" hangingPunct="1">
              <a:defRPr lang="en-US" sz="1800" kern="1200" smtClean="0">
                <a:solidFill>
                  <a:schemeClr val="lt1"/>
                </a:solidFill>
                <a:latin typeface="+mn-lt"/>
                <a:ea typeface="+mn-ea"/>
                <a:cs typeface="+mn-cs"/>
              </a:defRPr>
            </a:lvl1pPr>
          </a:lstStyle>
          <a:p>
            <a:pPr algn="l"/>
            <a:r>
              <a:rPr lang="en-US" sz="1400"/>
              <a:t>test</a:t>
            </a:r>
            <a:endParaRPr lang="en-US" sz="1400" dirty="0"/>
          </a:p>
        </p:txBody>
      </p:sp>
      <p:sp>
        <p:nvSpPr>
          <p:cNvPr id="13" name="Rectangle 12"/>
          <p:cNvSpPr/>
          <p:nvPr userDrawn="1"/>
        </p:nvSpPr>
        <p:spPr>
          <a:xfrm>
            <a:off x="0" y="6629400"/>
            <a:ext cx="121920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C35FACE2-441B-4248-8B25-E3A53AF6CA17}" type="datetime1">
              <a:rPr lang="en-US" smtClean="0"/>
              <a:pPr/>
              <a:t>10/12/2022</a:t>
            </a:fld>
            <a:endParaRPr lang="en-US" dirty="0"/>
          </a:p>
        </p:txBody>
      </p:sp>
      <p:sp>
        <p:nvSpPr>
          <p:cNvPr id="4" name="Slide Number Placeholder 3"/>
          <p:cNvSpPr>
            <a:spLocks noGrp="1"/>
          </p:cNvSpPr>
          <p:nvPr>
            <p:ph type="sldNum" sz="quarter" idx="12"/>
          </p:nvPr>
        </p:nvSpPr>
        <p:spPr>
          <a:xfrm>
            <a:off x="8128000" y="6593542"/>
            <a:ext cx="3556000" cy="30274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r" defTabSz="914400" rtl="0" eaLnBrk="1" latinLnBrk="0" hangingPunct="1">
              <a:defRPr lang="en-US" sz="1200" b="1" kern="1200" smtClean="0">
                <a:solidFill>
                  <a:schemeClr val="lt1"/>
                </a:solidFill>
                <a:latin typeface="+mn-lt"/>
                <a:ea typeface="+mn-ea"/>
                <a:cs typeface="+mn-cs"/>
              </a:defRPr>
            </a:lvl1pPr>
          </a:lstStyle>
          <a:p>
            <a:fld id="{B6F15528-21DE-4FAA-801E-634DDDAF4B2B}" type="slidenum">
              <a:rPr lang="en-US" smtClean="0"/>
              <a:pPr/>
              <a:t>‹#›</a:t>
            </a:fld>
            <a:r>
              <a:rPr lang="en-US"/>
              <a:t> </a:t>
            </a:r>
            <a:endParaRPr lang="en-US" dirty="0"/>
          </a:p>
        </p:txBody>
      </p:sp>
      <p:sp>
        <p:nvSpPr>
          <p:cNvPr id="12" name="TextBox 11"/>
          <p:cNvSpPr txBox="1"/>
          <p:nvPr userDrawn="1"/>
        </p:nvSpPr>
        <p:spPr>
          <a:xfrm>
            <a:off x="0" y="6581002"/>
            <a:ext cx="3657600" cy="276999"/>
          </a:xfrm>
          <a:prstGeom prst="rect">
            <a:avLst/>
          </a:prstGeom>
          <a:noFill/>
          <a:ln>
            <a:noFill/>
          </a:ln>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USFCMS, 2015</a:t>
            </a:r>
          </a:p>
        </p:txBody>
      </p:sp>
      <p:sp>
        <p:nvSpPr>
          <p:cNvPr id="16" name="Rounded Rectangle 15"/>
          <p:cNvSpPr/>
          <p:nvPr userDrawn="1"/>
        </p:nvSpPr>
        <p:spPr>
          <a:xfrm>
            <a:off x="711200" y="152400"/>
            <a:ext cx="10871200" cy="609600"/>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Tree>
    <p:extLst>
      <p:ext uri="{BB962C8B-B14F-4D97-AF65-F5344CB8AC3E}">
        <p14:creationId xmlns:p14="http://schemas.microsoft.com/office/powerpoint/2010/main" val="33276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56000" y="6360459"/>
            <a:ext cx="5384800" cy="4572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914400" rtl="0" eaLnBrk="1" latinLnBrk="0" hangingPunct="1">
              <a:defRPr lang="en-US" sz="1800" kern="1200" smtClean="0">
                <a:solidFill>
                  <a:schemeClr val="lt1"/>
                </a:solidFill>
                <a:latin typeface="+mn-lt"/>
                <a:ea typeface="+mn-ea"/>
                <a:cs typeface="+mn-cs"/>
              </a:defRPr>
            </a:lvl1pPr>
          </a:lstStyle>
          <a:p>
            <a:pPr algn="l"/>
            <a:r>
              <a:rPr lang="en-US" sz="1400"/>
              <a:t>test</a:t>
            </a:r>
            <a:endParaRPr lang="en-US" sz="1400" dirty="0"/>
          </a:p>
        </p:txBody>
      </p:sp>
      <p:sp>
        <p:nvSpPr>
          <p:cNvPr id="13" name="Rectangle 12"/>
          <p:cNvSpPr/>
          <p:nvPr userDrawn="1"/>
        </p:nvSpPr>
        <p:spPr>
          <a:xfrm>
            <a:off x="0" y="6629400"/>
            <a:ext cx="12192000" cy="228600"/>
          </a:xfrm>
          <a:prstGeom prst="rect">
            <a:avLst/>
          </a:prstGeom>
          <a:solidFill>
            <a:srgbClr val="A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C35FACE2-441B-4248-8B25-E3A53AF6CA17}" type="datetime1">
              <a:rPr lang="en-US" smtClean="0"/>
              <a:pPr/>
              <a:t>10/12/2022</a:t>
            </a:fld>
            <a:endParaRPr lang="en-US" dirty="0"/>
          </a:p>
        </p:txBody>
      </p:sp>
      <p:sp>
        <p:nvSpPr>
          <p:cNvPr id="4" name="Slide Number Placeholder 3"/>
          <p:cNvSpPr>
            <a:spLocks noGrp="1"/>
          </p:cNvSpPr>
          <p:nvPr>
            <p:ph type="sldNum" sz="quarter" idx="12"/>
          </p:nvPr>
        </p:nvSpPr>
        <p:spPr>
          <a:xfrm>
            <a:off x="8128000" y="6593542"/>
            <a:ext cx="3556000" cy="30274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r" defTabSz="914400" rtl="0" eaLnBrk="1" latinLnBrk="0" hangingPunct="1">
              <a:defRPr lang="en-US" sz="1200" b="1" kern="1200" smtClean="0">
                <a:solidFill>
                  <a:schemeClr val="lt1"/>
                </a:solidFill>
                <a:latin typeface="+mn-lt"/>
                <a:ea typeface="+mn-ea"/>
                <a:cs typeface="+mn-cs"/>
              </a:defRPr>
            </a:lvl1pPr>
          </a:lstStyle>
          <a:p>
            <a:fld id="{B6F15528-21DE-4FAA-801E-634DDDAF4B2B}" type="slidenum">
              <a:rPr lang="en-US" smtClean="0"/>
              <a:pPr/>
              <a:t>‹#›</a:t>
            </a:fld>
            <a:r>
              <a:rPr lang="en-US"/>
              <a:t> </a:t>
            </a:r>
            <a:endParaRPr lang="en-US" dirty="0"/>
          </a:p>
        </p:txBody>
      </p:sp>
      <p:sp>
        <p:nvSpPr>
          <p:cNvPr id="12" name="TextBox 11"/>
          <p:cNvSpPr txBox="1"/>
          <p:nvPr userDrawn="1"/>
        </p:nvSpPr>
        <p:spPr>
          <a:xfrm>
            <a:off x="0" y="6581002"/>
            <a:ext cx="3657600" cy="276999"/>
          </a:xfrm>
          <a:prstGeom prst="rect">
            <a:avLst/>
          </a:prstGeom>
          <a:noFill/>
          <a:ln>
            <a:noFill/>
          </a:ln>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USFCMS, 2015</a:t>
            </a:r>
          </a:p>
        </p:txBody>
      </p:sp>
      <p:sp>
        <p:nvSpPr>
          <p:cNvPr id="16" name="Rounded Rectangle 15"/>
          <p:cNvSpPr/>
          <p:nvPr userDrawn="1"/>
        </p:nvSpPr>
        <p:spPr>
          <a:xfrm>
            <a:off x="711200" y="152400"/>
            <a:ext cx="10871200" cy="609600"/>
          </a:xfrm>
          <a:prstGeom prst="roundRect">
            <a:avLst/>
          </a:prstGeom>
          <a:solidFill>
            <a:srgbClr val="AF42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Tree>
    <p:extLst>
      <p:ext uri="{BB962C8B-B14F-4D97-AF65-F5344CB8AC3E}">
        <p14:creationId xmlns:p14="http://schemas.microsoft.com/office/powerpoint/2010/main" val="246708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DBE700-D53A-44A3-85EB-1EAADF83D064}" type="datetime1">
              <a:rPr lang="en-US" smtClean="0"/>
              <a:pPr/>
              <a:t>10/12/2022</a:t>
            </a:fld>
            <a:endParaRPr lang="en-US"/>
          </a:p>
        </p:txBody>
      </p:sp>
      <p:sp>
        <p:nvSpPr>
          <p:cNvPr id="5" name="Footer Placeholder 4"/>
          <p:cNvSpPr>
            <a:spLocks noGrp="1"/>
          </p:cNvSpPr>
          <p:nvPr>
            <p:ph type="ftr" sz="quarter" idx="11"/>
          </p:nvPr>
        </p:nvSpPr>
        <p:spPr/>
        <p:txBody>
          <a:bodyPr/>
          <a:lstStyle/>
          <a:p>
            <a:r>
              <a:rPr lang="en-US"/>
              <a:t>test</a:t>
            </a:r>
          </a:p>
        </p:txBody>
      </p:sp>
      <p:sp>
        <p:nvSpPr>
          <p:cNvPr id="6" name="Slide Number Placeholder 5"/>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1756218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AA0F6-72C3-4FBB-982C-B3ADA98A499A}" type="datetime1">
              <a:rPr lang="en-US" smtClean="0"/>
              <a:pPr/>
              <a:t>10/12/2022</a:t>
            </a:fld>
            <a:endParaRPr lang="en-US"/>
          </a:p>
        </p:txBody>
      </p:sp>
      <p:sp>
        <p:nvSpPr>
          <p:cNvPr id="5" name="Footer Placeholder 4"/>
          <p:cNvSpPr>
            <a:spLocks noGrp="1"/>
          </p:cNvSpPr>
          <p:nvPr>
            <p:ph type="ftr" sz="quarter" idx="11"/>
          </p:nvPr>
        </p:nvSpPr>
        <p:spPr/>
        <p:txBody>
          <a:bodyPr/>
          <a:lstStyle/>
          <a:p>
            <a:r>
              <a:rPr lang="en-US"/>
              <a:t>test</a:t>
            </a:r>
          </a:p>
        </p:txBody>
      </p:sp>
      <p:sp>
        <p:nvSpPr>
          <p:cNvPr id="6" name="Slide Number Placeholder 5"/>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122160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0806C6-E488-4C13-944F-C579804BDF51}" type="datetime1">
              <a:rPr lang="en-US" smtClean="0"/>
              <a:pPr/>
              <a:t>10/12/2022</a:t>
            </a:fld>
            <a:endParaRPr lang="en-US"/>
          </a:p>
        </p:txBody>
      </p:sp>
      <p:sp>
        <p:nvSpPr>
          <p:cNvPr id="5" name="Footer Placeholder 4"/>
          <p:cNvSpPr>
            <a:spLocks noGrp="1"/>
          </p:cNvSpPr>
          <p:nvPr>
            <p:ph type="ftr" sz="quarter" idx="11"/>
          </p:nvPr>
        </p:nvSpPr>
        <p:spPr/>
        <p:txBody>
          <a:bodyPr/>
          <a:lstStyle/>
          <a:p>
            <a:r>
              <a:rPr lang="en-US"/>
              <a:t>test</a:t>
            </a:r>
          </a:p>
        </p:txBody>
      </p:sp>
      <p:sp>
        <p:nvSpPr>
          <p:cNvPr id="6" name="Slide Number Placeholder 5"/>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2771706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2D012F-9B8E-49EB-B07F-BDA2459EC01A}" type="datetime1">
              <a:rPr lang="en-US" smtClean="0"/>
              <a:pPr/>
              <a:t>10/12/2022</a:t>
            </a:fld>
            <a:endParaRPr lang="en-US"/>
          </a:p>
        </p:txBody>
      </p:sp>
      <p:sp>
        <p:nvSpPr>
          <p:cNvPr id="6" name="Footer Placeholder 5"/>
          <p:cNvSpPr>
            <a:spLocks noGrp="1"/>
          </p:cNvSpPr>
          <p:nvPr>
            <p:ph type="ftr" sz="quarter" idx="11"/>
          </p:nvPr>
        </p:nvSpPr>
        <p:spPr/>
        <p:txBody>
          <a:bodyPr/>
          <a:lstStyle/>
          <a:p>
            <a:r>
              <a:rPr lang="en-US"/>
              <a:t>test</a:t>
            </a:r>
          </a:p>
        </p:txBody>
      </p:sp>
      <p:sp>
        <p:nvSpPr>
          <p:cNvPr id="7" name="Slide Number Placeholder 6"/>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153227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3880-3D54-4DBC-9D0F-DD2985BE0C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ACE8B-EACE-45EB-B45C-A6A5E04A8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DC149-368B-4AE3-B5E4-C749EB4C67A8}"/>
              </a:ext>
            </a:extLst>
          </p:cNvPr>
          <p:cNvSpPr>
            <a:spLocks noGrp="1"/>
          </p:cNvSpPr>
          <p:nvPr>
            <p:ph type="dt" sz="half" idx="10"/>
          </p:nvPr>
        </p:nvSpPr>
        <p:spPr/>
        <p:txBody>
          <a:bodyPr/>
          <a:lstStyle/>
          <a:p>
            <a:fld id="{EB948C94-4828-44C7-8B05-062F5442041F}" type="datetime1">
              <a:rPr lang="en-US" smtClean="0"/>
              <a:t>10/12/2022</a:t>
            </a:fld>
            <a:endParaRPr lang="en-US"/>
          </a:p>
        </p:txBody>
      </p:sp>
      <p:sp>
        <p:nvSpPr>
          <p:cNvPr id="5" name="Footer Placeholder 4">
            <a:extLst>
              <a:ext uri="{FF2B5EF4-FFF2-40B4-BE49-F238E27FC236}">
                <a16:creationId xmlns:a16="http://schemas.microsoft.com/office/drawing/2014/main" id="{CB95FEDA-9948-42F9-9AFB-9B47A5FF9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48026-8DD0-4263-A028-087C989F5C3E}"/>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888181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432DF7-C4C0-4642-BCA6-B23032F86CE2}" type="datetime1">
              <a:rPr lang="en-US" smtClean="0"/>
              <a:pPr/>
              <a:t>10/12/2022</a:t>
            </a:fld>
            <a:endParaRPr lang="en-US"/>
          </a:p>
        </p:txBody>
      </p:sp>
      <p:sp>
        <p:nvSpPr>
          <p:cNvPr id="8" name="Footer Placeholder 7"/>
          <p:cNvSpPr>
            <a:spLocks noGrp="1"/>
          </p:cNvSpPr>
          <p:nvPr>
            <p:ph type="ftr" sz="quarter" idx="11"/>
          </p:nvPr>
        </p:nvSpPr>
        <p:spPr/>
        <p:txBody>
          <a:bodyPr/>
          <a:lstStyle/>
          <a:p>
            <a:r>
              <a:rPr lang="en-US"/>
              <a:t>test</a:t>
            </a:r>
          </a:p>
        </p:txBody>
      </p:sp>
      <p:sp>
        <p:nvSpPr>
          <p:cNvPr id="9" name="Slide Number Placeholder 8"/>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616306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14D355-ED98-4BDD-A197-4EBCC575AEB5}" type="datetime1">
              <a:rPr lang="en-US" smtClean="0"/>
              <a:pPr/>
              <a:t>10/12/2022</a:t>
            </a:fld>
            <a:endParaRPr lang="en-US"/>
          </a:p>
        </p:txBody>
      </p:sp>
      <p:sp>
        <p:nvSpPr>
          <p:cNvPr id="4" name="Footer Placeholder 3"/>
          <p:cNvSpPr>
            <a:spLocks noGrp="1"/>
          </p:cNvSpPr>
          <p:nvPr>
            <p:ph type="ftr" sz="quarter" idx="11"/>
          </p:nvPr>
        </p:nvSpPr>
        <p:spPr/>
        <p:txBody>
          <a:bodyPr/>
          <a:lstStyle/>
          <a:p>
            <a:r>
              <a:rPr lang="en-US"/>
              <a:t>test</a:t>
            </a:r>
          </a:p>
        </p:txBody>
      </p:sp>
      <p:sp>
        <p:nvSpPr>
          <p:cNvPr id="5" name="Slide Number Placeholder 4"/>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3142951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AC2CD-EDAE-410D-95FE-0E2B6456902F}" type="datetime1">
              <a:rPr lang="en-US" smtClean="0"/>
              <a:pPr/>
              <a:t>10/12/2022</a:t>
            </a:fld>
            <a:endParaRPr lang="en-US"/>
          </a:p>
        </p:txBody>
      </p:sp>
      <p:sp>
        <p:nvSpPr>
          <p:cNvPr id="3" name="Footer Placeholder 2"/>
          <p:cNvSpPr>
            <a:spLocks noGrp="1"/>
          </p:cNvSpPr>
          <p:nvPr>
            <p:ph type="ftr" sz="quarter" idx="11"/>
          </p:nvPr>
        </p:nvSpPr>
        <p:spPr/>
        <p:txBody>
          <a:bodyPr/>
          <a:lstStyle/>
          <a:p>
            <a:r>
              <a:rPr lang="en-US"/>
              <a:t>test</a:t>
            </a:r>
          </a:p>
        </p:txBody>
      </p:sp>
      <p:sp>
        <p:nvSpPr>
          <p:cNvPr id="4" name="Slide Number Placeholder 3"/>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307353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203DF-9B64-4716-B446-CED78C9475D9}" type="datetime1">
              <a:rPr lang="en-US" smtClean="0"/>
              <a:pPr/>
              <a:t>10/12/2022</a:t>
            </a:fld>
            <a:endParaRPr lang="en-US"/>
          </a:p>
        </p:txBody>
      </p:sp>
      <p:sp>
        <p:nvSpPr>
          <p:cNvPr id="6" name="Footer Placeholder 5"/>
          <p:cNvSpPr>
            <a:spLocks noGrp="1"/>
          </p:cNvSpPr>
          <p:nvPr>
            <p:ph type="ftr" sz="quarter" idx="11"/>
          </p:nvPr>
        </p:nvSpPr>
        <p:spPr/>
        <p:txBody>
          <a:bodyPr/>
          <a:lstStyle/>
          <a:p>
            <a:r>
              <a:rPr lang="en-US"/>
              <a:t>test</a:t>
            </a:r>
          </a:p>
        </p:txBody>
      </p:sp>
      <p:sp>
        <p:nvSpPr>
          <p:cNvPr id="7" name="Slide Number Placeholder 6"/>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404048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185ADC-9F93-4FFD-80AB-2F54982A36F0}" type="datetime1">
              <a:rPr lang="en-US" smtClean="0"/>
              <a:pPr/>
              <a:t>10/12/2022</a:t>
            </a:fld>
            <a:endParaRPr lang="en-US"/>
          </a:p>
        </p:txBody>
      </p:sp>
      <p:sp>
        <p:nvSpPr>
          <p:cNvPr id="6" name="Footer Placeholder 5"/>
          <p:cNvSpPr>
            <a:spLocks noGrp="1"/>
          </p:cNvSpPr>
          <p:nvPr>
            <p:ph type="ftr" sz="quarter" idx="11"/>
          </p:nvPr>
        </p:nvSpPr>
        <p:spPr/>
        <p:txBody>
          <a:bodyPr/>
          <a:lstStyle/>
          <a:p>
            <a:r>
              <a:rPr lang="en-US"/>
              <a:t>test</a:t>
            </a:r>
          </a:p>
        </p:txBody>
      </p:sp>
      <p:sp>
        <p:nvSpPr>
          <p:cNvPr id="7" name="Slide Number Placeholder 6"/>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2035914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741BE3-B607-49E7-8424-5AD21DD8E717}" type="datetime1">
              <a:rPr lang="en-US" smtClean="0"/>
              <a:pPr/>
              <a:t>10/12/2022</a:t>
            </a:fld>
            <a:endParaRPr lang="en-US"/>
          </a:p>
        </p:txBody>
      </p:sp>
      <p:sp>
        <p:nvSpPr>
          <p:cNvPr id="5" name="Footer Placeholder 4"/>
          <p:cNvSpPr>
            <a:spLocks noGrp="1"/>
          </p:cNvSpPr>
          <p:nvPr>
            <p:ph type="ftr" sz="quarter" idx="11"/>
          </p:nvPr>
        </p:nvSpPr>
        <p:spPr/>
        <p:txBody>
          <a:bodyPr/>
          <a:lstStyle/>
          <a:p>
            <a:r>
              <a:rPr lang="en-US"/>
              <a:t>test</a:t>
            </a:r>
          </a:p>
        </p:txBody>
      </p:sp>
      <p:sp>
        <p:nvSpPr>
          <p:cNvPr id="6" name="Slide Number Placeholder 5"/>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3103572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025F0E-08A7-4F25-BB59-FD89E0051378}" type="datetime1">
              <a:rPr lang="en-US" smtClean="0"/>
              <a:pPr/>
              <a:t>10/12/2022</a:t>
            </a:fld>
            <a:endParaRPr lang="en-US"/>
          </a:p>
        </p:txBody>
      </p:sp>
      <p:sp>
        <p:nvSpPr>
          <p:cNvPr id="5" name="Footer Placeholder 4"/>
          <p:cNvSpPr>
            <a:spLocks noGrp="1"/>
          </p:cNvSpPr>
          <p:nvPr>
            <p:ph type="ftr" sz="quarter" idx="11"/>
          </p:nvPr>
        </p:nvSpPr>
        <p:spPr/>
        <p:txBody>
          <a:bodyPr/>
          <a:lstStyle/>
          <a:p>
            <a:r>
              <a:rPr lang="en-US"/>
              <a:t>test</a:t>
            </a:r>
          </a:p>
        </p:txBody>
      </p:sp>
      <p:sp>
        <p:nvSpPr>
          <p:cNvPr id="6" name="Slide Number Placeholder 5"/>
          <p:cNvSpPr>
            <a:spLocks noGrp="1"/>
          </p:cNvSpPr>
          <p:nvPr>
            <p:ph type="sldNum" sz="quarter" idx="12"/>
          </p:nvPr>
        </p:nvSpPr>
        <p:spPr/>
        <p:txBody>
          <a:bodyPr/>
          <a:lstStyle/>
          <a:p>
            <a:fld id="{CA87C508-737F-4A44-9D06-59660786C9C1}" type="slidenum">
              <a:rPr lang="en-US" smtClean="0"/>
              <a:pPr/>
              <a:t>‹#›</a:t>
            </a:fld>
            <a:endParaRPr lang="en-US"/>
          </a:p>
        </p:txBody>
      </p:sp>
    </p:spTree>
    <p:extLst>
      <p:ext uri="{BB962C8B-B14F-4D97-AF65-F5344CB8AC3E}">
        <p14:creationId xmlns:p14="http://schemas.microsoft.com/office/powerpoint/2010/main" val="3190163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FBD947-C363-48E8-970B-A1B8466F6E52}" type="slidenum">
              <a:rPr lang="en-US"/>
              <a:pPr>
                <a:defRPr/>
              </a:pPr>
              <a:t>‹#›</a:t>
            </a:fld>
            <a:endParaRPr lang="en-US"/>
          </a:p>
        </p:txBody>
      </p:sp>
    </p:spTree>
    <p:extLst>
      <p:ext uri="{BB962C8B-B14F-4D97-AF65-F5344CB8AC3E}">
        <p14:creationId xmlns:p14="http://schemas.microsoft.com/office/powerpoint/2010/main" val="384978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4A8-F9E1-42DC-897C-9B320A45D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9517B-E1E3-4874-B0EA-9EA8EC454A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96A31E-97DA-4187-B554-00AA54A411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FEE68-1F12-48C2-B74D-A1859C608B67}"/>
              </a:ext>
            </a:extLst>
          </p:cNvPr>
          <p:cNvSpPr>
            <a:spLocks noGrp="1"/>
          </p:cNvSpPr>
          <p:nvPr>
            <p:ph type="dt" sz="half" idx="10"/>
          </p:nvPr>
        </p:nvSpPr>
        <p:spPr/>
        <p:txBody>
          <a:bodyPr/>
          <a:lstStyle/>
          <a:p>
            <a:fld id="{D7A5AA4C-0142-442A-A024-A234A06FDED5}" type="datetime1">
              <a:rPr lang="en-US" smtClean="0"/>
              <a:t>10/12/2022</a:t>
            </a:fld>
            <a:endParaRPr lang="en-US"/>
          </a:p>
        </p:txBody>
      </p:sp>
      <p:sp>
        <p:nvSpPr>
          <p:cNvPr id="6" name="Footer Placeholder 5">
            <a:extLst>
              <a:ext uri="{FF2B5EF4-FFF2-40B4-BE49-F238E27FC236}">
                <a16:creationId xmlns:a16="http://schemas.microsoft.com/office/drawing/2014/main" id="{C1EC6EE2-7064-4C6F-BCA0-6C0F3B0FD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34A53-133C-4D3E-A5E6-1CFECE42AB39}"/>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159257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C82B-5F14-4EA3-A8CB-1F12E8D55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D26E9A-5D21-4BE5-95F0-75AF063B9F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3458F5-9CA7-4FCD-8135-FB5DF69AD3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395BA-3649-41EF-80E5-62539D105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717A13-8354-44A7-9BFC-091F33AEAF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AE507E-ED0B-469F-969C-40505F795DB7}"/>
              </a:ext>
            </a:extLst>
          </p:cNvPr>
          <p:cNvSpPr>
            <a:spLocks noGrp="1"/>
          </p:cNvSpPr>
          <p:nvPr>
            <p:ph type="dt" sz="half" idx="10"/>
          </p:nvPr>
        </p:nvSpPr>
        <p:spPr/>
        <p:txBody>
          <a:bodyPr/>
          <a:lstStyle/>
          <a:p>
            <a:fld id="{49BAE181-A5DE-4A73-8B99-A1BE68A0A11B}" type="datetime1">
              <a:rPr lang="en-US" smtClean="0"/>
              <a:t>10/12/2022</a:t>
            </a:fld>
            <a:endParaRPr lang="en-US"/>
          </a:p>
        </p:txBody>
      </p:sp>
      <p:sp>
        <p:nvSpPr>
          <p:cNvPr id="8" name="Footer Placeholder 7">
            <a:extLst>
              <a:ext uri="{FF2B5EF4-FFF2-40B4-BE49-F238E27FC236}">
                <a16:creationId xmlns:a16="http://schemas.microsoft.com/office/drawing/2014/main" id="{67F3B8C1-60B0-4183-AEB6-EE1D1F3574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91E78C-6AD5-4CEE-A5B8-4FBAF51B800A}"/>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45628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B1E-E494-4D8B-8C3F-8D7F51CF63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CA38E-42F7-4D82-AC5A-F3E9A9205DB9}"/>
              </a:ext>
            </a:extLst>
          </p:cNvPr>
          <p:cNvSpPr>
            <a:spLocks noGrp="1"/>
          </p:cNvSpPr>
          <p:nvPr>
            <p:ph type="dt" sz="half" idx="10"/>
          </p:nvPr>
        </p:nvSpPr>
        <p:spPr/>
        <p:txBody>
          <a:bodyPr/>
          <a:lstStyle/>
          <a:p>
            <a:fld id="{164F97DC-02F4-40EE-97B3-E33FF5B9B0C2}" type="datetime1">
              <a:rPr lang="en-US" smtClean="0"/>
              <a:t>10/12/2022</a:t>
            </a:fld>
            <a:endParaRPr lang="en-US"/>
          </a:p>
        </p:txBody>
      </p:sp>
      <p:sp>
        <p:nvSpPr>
          <p:cNvPr id="4" name="Footer Placeholder 3">
            <a:extLst>
              <a:ext uri="{FF2B5EF4-FFF2-40B4-BE49-F238E27FC236}">
                <a16:creationId xmlns:a16="http://schemas.microsoft.com/office/drawing/2014/main" id="{9C43129C-99A3-474A-A95A-87468EF2AC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A7F70-5B82-459C-96D5-DFE70290C515}"/>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7478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5C18D-E895-4DAF-AE66-0242DF971876}"/>
              </a:ext>
            </a:extLst>
          </p:cNvPr>
          <p:cNvSpPr>
            <a:spLocks noGrp="1"/>
          </p:cNvSpPr>
          <p:nvPr>
            <p:ph type="dt" sz="half" idx="10"/>
          </p:nvPr>
        </p:nvSpPr>
        <p:spPr/>
        <p:txBody>
          <a:bodyPr/>
          <a:lstStyle/>
          <a:p>
            <a:fld id="{19E1F3B1-31C3-4EFD-B9EB-704B90AFAFB2}" type="datetime1">
              <a:rPr lang="en-US" smtClean="0"/>
              <a:t>10/12/2022</a:t>
            </a:fld>
            <a:endParaRPr lang="en-US"/>
          </a:p>
        </p:txBody>
      </p:sp>
      <p:sp>
        <p:nvSpPr>
          <p:cNvPr id="3" name="Footer Placeholder 2">
            <a:extLst>
              <a:ext uri="{FF2B5EF4-FFF2-40B4-BE49-F238E27FC236}">
                <a16:creationId xmlns:a16="http://schemas.microsoft.com/office/drawing/2014/main" id="{0211575B-CFE3-4FF6-A7A1-27B5D5A4F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919737-9691-4EA7-9DBE-D4C28930309A}"/>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220981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85E5-1825-4B44-847A-4BEA9FBDD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71B14C-28B4-4221-B717-0601BFE0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1963B-A9C2-4C6A-B53B-096254FFC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A77BC9-1D76-4760-A4F2-703F5A00DB94}"/>
              </a:ext>
            </a:extLst>
          </p:cNvPr>
          <p:cNvSpPr>
            <a:spLocks noGrp="1"/>
          </p:cNvSpPr>
          <p:nvPr>
            <p:ph type="dt" sz="half" idx="10"/>
          </p:nvPr>
        </p:nvSpPr>
        <p:spPr/>
        <p:txBody>
          <a:bodyPr/>
          <a:lstStyle/>
          <a:p>
            <a:fld id="{AA0B333E-237C-4A49-B7DB-4C6D86D861A1}" type="datetime1">
              <a:rPr lang="en-US" smtClean="0"/>
              <a:t>10/12/2022</a:t>
            </a:fld>
            <a:endParaRPr lang="en-US"/>
          </a:p>
        </p:txBody>
      </p:sp>
      <p:sp>
        <p:nvSpPr>
          <p:cNvPr id="6" name="Footer Placeholder 5">
            <a:extLst>
              <a:ext uri="{FF2B5EF4-FFF2-40B4-BE49-F238E27FC236}">
                <a16:creationId xmlns:a16="http://schemas.microsoft.com/office/drawing/2014/main" id="{C36BF0A1-77B9-470F-B883-6287006AF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4908A-DE55-4B44-B108-EFBCA1EED8E2}"/>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117291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1291-1073-4109-A937-2342DC3E2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6DC74-61F4-45D7-855D-1CC168D08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7F5B5D-163E-481F-A016-FBF7C8EAB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E67C1-5C2F-4551-942F-7CD4B82FC64B}"/>
              </a:ext>
            </a:extLst>
          </p:cNvPr>
          <p:cNvSpPr>
            <a:spLocks noGrp="1"/>
          </p:cNvSpPr>
          <p:nvPr>
            <p:ph type="dt" sz="half" idx="10"/>
          </p:nvPr>
        </p:nvSpPr>
        <p:spPr/>
        <p:txBody>
          <a:bodyPr/>
          <a:lstStyle/>
          <a:p>
            <a:fld id="{AC47FE5D-4266-4E40-8BB7-DD820E56D4A1}" type="datetime1">
              <a:rPr lang="en-US" smtClean="0"/>
              <a:t>10/12/2022</a:t>
            </a:fld>
            <a:endParaRPr lang="en-US"/>
          </a:p>
        </p:txBody>
      </p:sp>
      <p:sp>
        <p:nvSpPr>
          <p:cNvPr id="6" name="Footer Placeholder 5">
            <a:extLst>
              <a:ext uri="{FF2B5EF4-FFF2-40B4-BE49-F238E27FC236}">
                <a16:creationId xmlns:a16="http://schemas.microsoft.com/office/drawing/2014/main" id="{23315B8F-F1CA-452E-AC28-F28CFEE17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837EB-902C-4F7B-9F6D-101BEE82423F}"/>
              </a:ext>
            </a:extLst>
          </p:cNvPr>
          <p:cNvSpPr>
            <a:spLocks noGrp="1"/>
          </p:cNvSpPr>
          <p:nvPr>
            <p:ph type="sldNum" sz="quarter" idx="12"/>
          </p:nvPr>
        </p:nvSpPr>
        <p:spPr/>
        <p:txBody>
          <a:bodyPr/>
          <a:lstStyle/>
          <a:p>
            <a:fld id="{CFEC2B3E-7BE4-4557-81A8-3195935615B0}" type="slidenum">
              <a:rPr lang="en-US" smtClean="0"/>
              <a:t>‹#›</a:t>
            </a:fld>
            <a:endParaRPr lang="en-US"/>
          </a:p>
        </p:txBody>
      </p:sp>
    </p:spTree>
    <p:extLst>
      <p:ext uri="{BB962C8B-B14F-4D97-AF65-F5344CB8AC3E}">
        <p14:creationId xmlns:p14="http://schemas.microsoft.com/office/powerpoint/2010/main" val="396511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3EC3B-A916-42BF-A573-192C32BC5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6201BD-175C-4AA0-8A42-5075D86F8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6B00D-CA74-45B1-B295-EA78236FD3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7A358-4FCF-453B-B5FC-880A7F806B7E}" type="datetime1">
              <a:rPr lang="en-US" smtClean="0"/>
              <a:t>10/12/2022</a:t>
            </a:fld>
            <a:endParaRPr lang="en-US"/>
          </a:p>
        </p:txBody>
      </p:sp>
      <p:sp>
        <p:nvSpPr>
          <p:cNvPr id="5" name="Footer Placeholder 4">
            <a:extLst>
              <a:ext uri="{FF2B5EF4-FFF2-40B4-BE49-F238E27FC236}">
                <a16:creationId xmlns:a16="http://schemas.microsoft.com/office/drawing/2014/main" id="{093065E0-3B59-47A8-8D7A-82D8C6D4A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00D90B-EFDA-4AB7-8332-34302282A5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C2B3E-7BE4-4557-81A8-3195935615B0}" type="slidenum">
              <a:rPr lang="en-US" smtClean="0"/>
              <a:t>‹#›</a:t>
            </a:fld>
            <a:endParaRPr lang="en-US"/>
          </a:p>
        </p:txBody>
      </p:sp>
    </p:spTree>
    <p:extLst>
      <p:ext uri="{BB962C8B-B14F-4D97-AF65-F5344CB8AC3E}">
        <p14:creationId xmlns:p14="http://schemas.microsoft.com/office/powerpoint/2010/main" val="62775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F4C903-F1AE-48B8-B1A6-B88D6CDFF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1114B-6225-4343-B243-3732D4939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D8F6E-84E5-4524-ABF9-572930EDF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083F0-6C44-400D-A328-BECA994A468B}" type="datetimeFigureOut">
              <a:rPr lang="en-US" smtClean="0"/>
              <a:t>10/12/2022</a:t>
            </a:fld>
            <a:endParaRPr lang="en-US"/>
          </a:p>
        </p:txBody>
      </p:sp>
      <p:sp>
        <p:nvSpPr>
          <p:cNvPr id="5" name="Footer Placeholder 4">
            <a:extLst>
              <a:ext uri="{FF2B5EF4-FFF2-40B4-BE49-F238E27FC236}">
                <a16:creationId xmlns:a16="http://schemas.microsoft.com/office/drawing/2014/main" id="{951BE97D-E718-4388-8BAF-D08342CF7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34F8B5-B877-4312-A79B-29DD16ED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583F6-EF36-4004-8222-248A5BA7455D}" type="slidenum">
              <a:rPr lang="en-US" smtClean="0"/>
              <a:t>‹#›</a:t>
            </a:fld>
            <a:endParaRPr lang="en-US"/>
          </a:p>
        </p:txBody>
      </p:sp>
    </p:spTree>
    <p:extLst>
      <p:ext uri="{BB962C8B-B14F-4D97-AF65-F5344CB8AC3E}">
        <p14:creationId xmlns:p14="http://schemas.microsoft.com/office/powerpoint/2010/main" val="23365163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183EC-C2CC-4BED-857E-B5D95870A0CB}" type="datetime1">
              <a:rPr lang="en-US" smtClean="0"/>
              <a:pPr/>
              <a:t>10/12/2022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test</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7C508-737F-4A44-9D06-59660786C9C1}" type="slidenum">
              <a:rPr lang="en-US" smtClean="0"/>
              <a:pPr/>
              <a:t>‹#›</a:t>
            </a:fld>
            <a:endParaRPr lang="en-US"/>
          </a:p>
        </p:txBody>
      </p:sp>
    </p:spTree>
    <p:extLst>
      <p:ext uri="{BB962C8B-B14F-4D97-AF65-F5344CB8AC3E}">
        <p14:creationId xmlns:p14="http://schemas.microsoft.com/office/powerpoint/2010/main" val="3807331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image" Target="../media/image2.jp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frla.org/news-release/red-tide-emergenc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7.wmf"/><Relationship Id="rId3" Type="http://schemas.openxmlformats.org/officeDocument/2006/relationships/image" Target="../media/image55.png"/><Relationship Id="rId7" Type="http://schemas.openxmlformats.org/officeDocument/2006/relationships/image" Target="../media/image56.wmf"/><Relationship Id="rId12" Type="http://schemas.openxmlformats.org/officeDocument/2006/relationships/oleObject" Target="../embeddings/oleObject2.bin"/><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57.wmf"/><Relationship Id="rId5" Type="http://schemas.openxmlformats.org/officeDocument/2006/relationships/image" Target="../media/image200.png"/><Relationship Id="rId10" Type="http://schemas.openxmlformats.org/officeDocument/2006/relationships/oleObject" Target="../embeddings/oleObject2.bin"/><Relationship Id="rId9" Type="http://schemas.openxmlformats.org/officeDocument/2006/relationships/image" Target="../media/image56.wmf"/></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3.bin"/><Relationship Id="rId7" Type="http://schemas.openxmlformats.org/officeDocument/2006/relationships/oleObject" Target="../embeddings/oleObject2.bin"/><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wmf"/><Relationship Id="rId5" Type="http://schemas.openxmlformats.org/officeDocument/2006/relationships/oleObject" Target="../embeddings/oleObject1.bin"/><Relationship Id="rId4" Type="http://schemas.openxmlformats.org/officeDocument/2006/relationships/image" Target="../media/image62.wmf"/></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5.wmf"/><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20E40D-B15C-4CCE-AFD2-304A774CC102}"/>
              </a:ext>
            </a:extLst>
          </p:cNvPr>
          <p:cNvSpPr txBox="1"/>
          <p:nvPr/>
        </p:nvSpPr>
        <p:spPr>
          <a:xfrm>
            <a:off x="262468" y="1639209"/>
            <a:ext cx="11230186" cy="1323439"/>
          </a:xfrm>
          <a:prstGeom prst="rect">
            <a:avLst/>
          </a:prstGeom>
          <a:noFill/>
        </p:spPr>
        <p:txBody>
          <a:bodyPr wrap="square" rtlCol="0">
            <a:spAutoFit/>
          </a:bodyPr>
          <a:lstStyle/>
          <a:p>
            <a:r>
              <a:rPr lang="en-US" sz="4600" b="1" dirty="0">
                <a:solidFill>
                  <a:srgbClr val="C16C63"/>
                </a:solidFill>
              </a:rPr>
              <a:t>Water Quality Modeling:</a:t>
            </a:r>
            <a:endParaRPr lang="en-US" sz="4600" dirty="0">
              <a:solidFill>
                <a:srgbClr val="C16C63"/>
              </a:solidFill>
            </a:endParaRPr>
          </a:p>
          <a:p>
            <a:r>
              <a:rPr lang="en-US" sz="3400" b="1" dirty="0">
                <a:solidFill>
                  <a:schemeClr val="bg1">
                    <a:lumMod val="50000"/>
                  </a:schemeClr>
                </a:solidFill>
                <a:ea typeface="Cambria" panose="02040503050406030204" pitchFamily="18" charset="0"/>
              </a:rPr>
              <a:t>Lessons, Success, and New Development</a:t>
            </a:r>
          </a:p>
        </p:txBody>
      </p:sp>
      <p:cxnSp>
        <p:nvCxnSpPr>
          <p:cNvPr id="7" name="Straight Connector 6">
            <a:extLst>
              <a:ext uri="{FF2B5EF4-FFF2-40B4-BE49-F238E27FC236}">
                <a16:creationId xmlns:a16="http://schemas.microsoft.com/office/drawing/2014/main" id="{291AA951-EA23-496D-ACD9-6BF12DB2D8B1}"/>
              </a:ext>
            </a:extLst>
          </p:cNvPr>
          <p:cNvCxnSpPr>
            <a:cxnSpLocks/>
          </p:cNvCxnSpPr>
          <p:nvPr/>
        </p:nvCxnSpPr>
        <p:spPr>
          <a:xfrm flipV="1">
            <a:off x="262468" y="3171794"/>
            <a:ext cx="11521440" cy="67733"/>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3D95F5-1C13-43A0-89A8-20A69BFDC84C}"/>
              </a:ext>
            </a:extLst>
          </p:cNvPr>
          <p:cNvSpPr txBox="1"/>
          <p:nvPr/>
        </p:nvSpPr>
        <p:spPr>
          <a:xfrm>
            <a:off x="996527" y="3618474"/>
            <a:ext cx="9762067" cy="2185214"/>
          </a:xfrm>
          <a:prstGeom prst="rect">
            <a:avLst/>
          </a:prstGeom>
          <a:noFill/>
        </p:spPr>
        <p:txBody>
          <a:bodyPr wrap="square" rtlCol="0">
            <a:spAutoFit/>
          </a:bodyPr>
          <a:lstStyle/>
          <a:p>
            <a:pPr algn="ctr"/>
            <a:r>
              <a:rPr lang="en-US" sz="2600" b="1" i="1" dirty="0">
                <a:solidFill>
                  <a:schemeClr val="bg1">
                    <a:lumMod val="50000"/>
                  </a:schemeClr>
                </a:solidFill>
              </a:rPr>
              <a:t>Yun Li</a:t>
            </a:r>
          </a:p>
          <a:p>
            <a:pPr algn="ctr"/>
            <a:r>
              <a:rPr lang="en-US" sz="2200" i="1" dirty="0">
                <a:solidFill>
                  <a:schemeClr val="bg1">
                    <a:lumMod val="50000"/>
                  </a:schemeClr>
                </a:solidFill>
              </a:rPr>
              <a:t>School of Marine Science and Policy, University of Delaware</a:t>
            </a:r>
          </a:p>
          <a:p>
            <a:pPr algn="ctr"/>
            <a:endParaRPr lang="en-US" sz="2200" i="1" dirty="0">
              <a:solidFill>
                <a:schemeClr val="bg1">
                  <a:lumMod val="50000"/>
                </a:schemeClr>
              </a:solidFill>
            </a:endParaRPr>
          </a:p>
          <a:p>
            <a:pPr algn="ctr"/>
            <a:r>
              <a:rPr lang="en-US" sz="2200" i="1" dirty="0">
                <a:solidFill>
                  <a:schemeClr val="bg1">
                    <a:lumMod val="50000"/>
                  </a:schemeClr>
                </a:solidFill>
              </a:rPr>
              <a:t>Delaware CENTER FOR THE INLAND BAYS</a:t>
            </a:r>
          </a:p>
          <a:p>
            <a:pPr algn="ctr"/>
            <a:r>
              <a:rPr lang="en-US" sz="2200" i="1" dirty="0">
                <a:solidFill>
                  <a:schemeClr val="bg1">
                    <a:lumMod val="50000"/>
                  </a:schemeClr>
                </a:solidFill>
              </a:rPr>
              <a:t>SCIENTIFIC &amp; TECHNICAL ADVISORY COMMITTEE MEETING</a:t>
            </a:r>
          </a:p>
          <a:p>
            <a:pPr algn="ctr"/>
            <a:r>
              <a:rPr lang="en-US" sz="2200" i="1" dirty="0">
                <a:solidFill>
                  <a:schemeClr val="bg1">
                    <a:lumMod val="50000"/>
                  </a:schemeClr>
                </a:solidFill>
              </a:rPr>
              <a:t>October 12</a:t>
            </a:r>
            <a:r>
              <a:rPr lang="en-US" sz="2200" i="1" baseline="30000" dirty="0">
                <a:solidFill>
                  <a:schemeClr val="bg1">
                    <a:lumMod val="50000"/>
                  </a:schemeClr>
                </a:solidFill>
              </a:rPr>
              <a:t>th</a:t>
            </a:r>
            <a:r>
              <a:rPr lang="en-US" sz="2200" i="1" dirty="0">
                <a:solidFill>
                  <a:schemeClr val="bg1">
                    <a:lumMod val="50000"/>
                  </a:schemeClr>
                </a:solidFill>
              </a:rPr>
              <a:t>, 2022</a:t>
            </a:r>
          </a:p>
        </p:txBody>
      </p:sp>
    </p:spTree>
    <p:extLst>
      <p:ext uri="{BB962C8B-B14F-4D97-AF65-F5344CB8AC3E}">
        <p14:creationId xmlns:p14="http://schemas.microsoft.com/office/powerpoint/2010/main" val="170078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2"/>
          </p:nvPr>
        </p:nvSpPr>
        <p:spPr>
          <a:noFill/>
        </p:spPr>
        <p:txBody>
          <a:bodyPr/>
          <a:lstStyle/>
          <a:p>
            <a:fld id="{577023C2-1355-4F1B-86F7-1AA2BB899E7D}" type="slidenum">
              <a:rPr lang="en-US">
                <a:solidFill>
                  <a:prstClr val="black">
                    <a:tint val="75000"/>
                  </a:prstClr>
                </a:solidFill>
                <a:latin typeface="Calibri"/>
              </a:rPr>
              <a:pPr/>
              <a:t>10</a:t>
            </a:fld>
            <a:endParaRPr lang="en-US">
              <a:solidFill>
                <a:prstClr val="black">
                  <a:tint val="75000"/>
                </a:prstClr>
              </a:solidFill>
              <a:latin typeface="Calibri"/>
            </a:endParaRPr>
          </a:p>
        </p:txBody>
      </p:sp>
      <p:pic>
        <p:nvPicPr>
          <p:cNvPr id="13315" name="Picture 7" descr="CBP_DO_20030721_20030730"/>
          <p:cNvPicPr>
            <a:picLocks noChangeAspect="1" noChangeArrowheads="1"/>
          </p:cNvPicPr>
          <p:nvPr/>
        </p:nvPicPr>
        <p:blipFill>
          <a:blip r:embed="rId3" cstate="print">
            <a:clrChange>
              <a:clrFrom>
                <a:srgbClr val="FFFFFF"/>
              </a:clrFrom>
              <a:clrTo>
                <a:srgbClr val="FFFFFF">
                  <a:alpha val="0"/>
                </a:srgbClr>
              </a:clrTo>
            </a:clrChange>
          </a:blip>
          <a:srcRect t="11434"/>
          <a:stretch>
            <a:fillRect/>
          </a:stretch>
        </p:blipFill>
        <p:spPr bwMode="auto">
          <a:xfrm>
            <a:off x="609600" y="681696"/>
            <a:ext cx="6180814" cy="3234835"/>
          </a:xfrm>
          <a:prstGeom prst="rect">
            <a:avLst/>
          </a:prstGeom>
          <a:noFill/>
          <a:ln w="9525">
            <a:noFill/>
            <a:miter lim="800000"/>
            <a:headEnd/>
            <a:tailEnd/>
          </a:ln>
        </p:spPr>
      </p:pic>
      <p:pic>
        <p:nvPicPr>
          <p:cNvPr id="13316" name="Picture 12" descr="Hypoxia_Volume_time_series_1984to2004"/>
          <p:cNvPicPr>
            <a:picLocks noChangeAspect="1" noChangeArrowheads="1"/>
          </p:cNvPicPr>
          <p:nvPr/>
        </p:nvPicPr>
        <p:blipFill>
          <a:blip r:embed="rId4" cstate="print">
            <a:clrChange>
              <a:clrFrom>
                <a:srgbClr val="FFFFFF"/>
              </a:clrFrom>
              <a:clrTo>
                <a:srgbClr val="FFFFFF">
                  <a:alpha val="0"/>
                </a:srgbClr>
              </a:clrTo>
            </a:clrChange>
          </a:blip>
          <a:srcRect l="6250"/>
          <a:stretch>
            <a:fillRect/>
          </a:stretch>
        </p:blipFill>
        <p:spPr bwMode="auto">
          <a:xfrm>
            <a:off x="616968" y="3361360"/>
            <a:ext cx="6180814" cy="3090407"/>
          </a:xfrm>
          <a:prstGeom prst="rect">
            <a:avLst/>
          </a:prstGeom>
          <a:noFill/>
          <a:ln w="9525">
            <a:noFill/>
            <a:miter lim="800000"/>
            <a:headEnd/>
            <a:tailEnd/>
          </a:ln>
        </p:spPr>
      </p:pic>
      <p:sp>
        <p:nvSpPr>
          <p:cNvPr id="13317" name="Text Box 13"/>
          <p:cNvSpPr txBox="1">
            <a:spLocks noChangeArrowheads="1"/>
          </p:cNvSpPr>
          <p:nvPr/>
        </p:nvSpPr>
        <p:spPr bwMode="auto">
          <a:xfrm>
            <a:off x="1077401" y="4010383"/>
            <a:ext cx="2659711" cy="400110"/>
          </a:xfrm>
          <a:prstGeom prst="rect">
            <a:avLst/>
          </a:prstGeom>
          <a:noFill/>
          <a:ln w="9525">
            <a:noFill/>
            <a:miter lim="800000"/>
            <a:headEnd/>
            <a:tailEnd/>
          </a:ln>
        </p:spPr>
        <p:txBody>
          <a:bodyPr wrap="square">
            <a:spAutoFit/>
          </a:bodyPr>
          <a:lstStyle/>
          <a:p>
            <a:pPr>
              <a:spcBef>
                <a:spcPct val="50000"/>
              </a:spcBef>
            </a:pPr>
            <a:r>
              <a:rPr lang="en-US" sz="2000" b="1" dirty="0">
                <a:solidFill>
                  <a:prstClr val="black"/>
                </a:solidFill>
                <a:latin typeface="Calibri"/>
              </a:rPr>
              <a:t>Hypoxic Volume (km</a:t>
            </a:r>
            <a:r>
              <a:rPr lang="en-US" sz="2000" b="1" baseline="30000" dirty="0">
                <a:solidFill>
                  <a:prstClr val="black"/>
                </a:solidFill>
                <a:latin typeface="Calibri"/>
              </a:rPr>
              <a:t>3</a:t>
            </a:r>
            <a:r>
              <a:rPr lang="en-US" sz="2000" b="1" dirty="0">
                <a:solidFill>
                  <a:prstClr val="black"/>
                </a:solidFill>
                <a:latin typeface="Calibri"/>
              </a:rPr>
              <a:t>)</a:t>
            </a:r>
          </a:p>
        </p:txBody>
      </p:sp>
      <p:sp>
        <p:nvSpPr>
          <p:cNvPr id="13319" name="Rectangle 2"/>
          <p:cNvSpPr>
            <a:spLocks noChangeArrowheads="1"/>
          </p:cNvSpPr>
          <p:nvPr/>
        </p:nvSpPr>
        <p:spPr bwMode="auto">
          <a:xfrm>
            <a:off x="6805150" y="1465131"/>
            <a:ext cx="4102873" cy="4154971"/>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Occur in the deep channel in the </a:t>
            </a:r>
            <a:r>
              <a:rPr lang="en-US" altLang="zh-CN" sz="2400" dirty="0" err="1">
                <a:solidFill>
                  <a:srgbClr val="000000"/>
                </a:solidFill>
                <a:latin typeface="Calibri" pitchFamily="34" charset="0"/>
                <a:ea typeface="宋体" pitchFamily="2" charset="-122"/>
              </a:rPr>
              <a:t>mainstem</a:t>
            </a:r>
            <a:r>
              <a:rPr lang="en-US" altLang="zh-CN" sz="2400" dirty="0">
                <a:solidFill>
                  <a:srgbClr val="000000"/>
                </a:solidFill>
                <a:latin typeface="Calibri" pitchFamily="34" charset="0"/>
                <a:ea typeface="宋体" pitchFamily="2" charset="-122"/>
              </a:rPr>
              <a:t>.</a:t>
            </a: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pPr>
            <a:endParaRPr lang="en-US" altLang="zh-CN" sz="2400" dirty="0">
              <a:solidFill>
                <a:srgbClr val="000000"/>
              </a:solidFill>
              <a:latin typeface="Calibri" pitchFamily="34" charset="0"/>
              <a:ea typeface="宋体" pitchFamily="2" charset="-122"/>
            </a:endParaRPr>
          </a:p>
          <a:p>
            <a:pPr marL="279400" indent="-279400">
              <a:buSzPct val="50000"/>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Strong seasonal cycle and  large </a:t>
            </a:r>
            <a:r>
              <a:rPr lang="en-US" altLang="zh-CN" sz="2400" dirty="0" err="1">
                <a:solidFill>
                  <a:srgbClr val="000000"/>
                </a:solidFill>
                <a:latin typeface="Calibri" pitchFamily="34" charset="0"/>
                <a:ea typeface="宋体" pitchFamily="2" charset="-122"/>
              </a:rPr>
              <a:t>interannual</a:t>
            </a:r>
            <a:r>
              <a:rPr lang="en-US" altLang="zh-CN" sz="2400" dirty="0">
                <a:solidFill>
                  <a:srgbClr val="000000"/>
                </a:solidFill>
                <a:latin typeface="Calibri" pitchFamily="34" charset="0"/>
                <a:ea typeface="宋体" pitchFamily="2" charset="-122"/>
              </a:rPr>
              <a:t> variability</a:t>
            </a:r>
          </a:p>
        </p:txBody>
      </p:sp>
      <p:sp>
        <p:nvSpPr>
          <p:cNvPr id="9" name="TextBox 8">
            <a:extLst>
              <a:ext uri="{FF2B5EF4-FFF2-40B4-BE49-F238E27FC236}">
                <a16:creationId xmlns:a16="http://schemas.microsoft.com/office/drawing/2014/main" id="{F7B5F15B-E025-45B2-8B66-9DA43A31F4F7}"/>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Seasonal Hypoxia In Chesapeake Bay</a:t>
            </a:r>
            <a:endParaRPr lang="en-US" sz="3000" dirty="0">
              <a:solidFill>
                <a:srgbClr val="C16C6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a:noFill/>
        </p:spPr>
        <p:txBody>
          <a:bodyPr/>
          <a:lstStyle/>
          <a:p>
            <a:fld id="{F3E2B372-149D-489C-90A7-D1483C441F73}" type="slidenum">
              <a:rPr lang="zh-CN" altLang="en-US">
                <a:solidFill>
                  <a:prstClr val="black">
                    <a:tint val="75000"/>
                  </a:prstClr>
                </a:solidFill>
                <a:latin typeface="Calibri"/>
                <a:ea typeface="宋体" pitchFamily="2" charset="-122"/>
              </a:rPr>
              <a:pPr/>
              <a:t>11</a:t>
            </a:fld>
            <a:endParaRPr lang="en-US" altLang="zh-CN">
              <a:solidFill>
                <a:prstClr val="black">
                  <a:tint val="75000"/>
                </a:prstClr>
              </a:solidFill>
              <a:latin typeface="Calibri"/>
              <a:ea typeface="宋体" pitchFamily="2" charset="-122"/>
            </a:endParaRPr>
          </a:p>
        </p:txBody>
      </p:sp>
      <p:sp>
        <p:nvSpPr>
          <p:cNvPr id="1028" name="Rectangle 2"/>
          <p:cNvSpPr>
            <a:spLocks noChangeArrowheads="1"/>
          </p:cNvSpPr>
          <p:nvPr/>
        </p:nvSpPr>
        <p:spPr bwMode="auto">
          <a:xfrm>
            <a:off x="7200901" y="1036586"/>
            <a:ext cx="4603776" cy="4585859"/>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Long-term </a:t>
            </a:r>
            <a:r>
              <a:rPr lang="en-US" altLang="zh-CN" sz="2800" dirty="0" err="1">
                <a:solidFill>
                  <a:srgbClr val="000000"/>
                </a:solidFill>
                <a:latin typeface="Calibri" pitchFamily="34" charset="0"/>
                <a:ea typeface="宋体" pitchFamily="2" charset="-122"/>
              </a:rPr>
              <a:t>eutrophication</a:t>
            </a:r>
            <a:endParaRPr lang="en-US" altLang="zh-CN" sz="2400" dirty="0">
              <a:solidFill>
                <a:srgbClr val="000000"/>
              </a:solidFill>
              <a:latin typeface="Calibri" pitchFamily="34" charset="0"/>
              <a:ea typeface="宋体" pitchFamily="2" charset="-122"/>
            </a:endParaRPr>
          </a:p>
          <a:p>
            <a:pPr>
              <a:buSzPct val="50000"/>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Regime shift: stronger magnitude and larger variability of summer hypoxia after 1970s.</a:t>
            </a: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sz="2400" dirty="0">
              <a:solidFill>
                <a:srgbClr val="000000"/>
              </a:solidFill>
              <a:latin typeface="Calibri" pitchFamily="34" charset="0"/>
              <a:ea typeface="宋体" pitchFamily="2" charset="-122"/>
            </a:endParaRPr>
          </a:p>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Sever(moderate) hypoxia in wet (dry) years, indicative of links to river runoff and nutrient loading (</a:t>
            </a:r>
            <a:r>
              <a:rPr lang="en-US" altLang="zh-CN" sz="2400" dirty="0" err="1">
                <a:solidFill>
                  <a:srgbClr val="000000"/>
                </a:solidFill>
                <a:latin typeface="Calibri" pitchFamily="34" charset="0"/>
                <a:ea typeface="宋体" pitchFamily="2" charset="-122"/>
              </a:rPr>
              <a:t>Hagy</a:t>
            </a:r>
            <a:r>
              <a:rPr lang="en-US" altLang="zh-CN" sz="2400" dirty="0">
                <a:solidFill>
                  <a:srgbClr val="000000"/>
                </a:solidFill>
                <a:latin typeface="Calibri" pitchFamily="34" charset="0"/>
                <a:ea typeface="宋体" pitchFamily="2" charset="-122"/>
              </a:rPr>
              <a:t> et al., 2004). </a:t>
            </a:r>
          </a:p>
        </p:txBody>
      </p:sp>
      <p:grpSp>
        <p:nvGrpSpPr>
          <p:cNvPr id="2" name="Group 1">
            <a:extLst>
              <a:ext uri="{FF2B5EF4-FFF2-40B4-BE49-F238E27FC236}">
                <a16:creationId xmlns:a16="http://schemas.microsoft.com/office/drawing/2014/main" id="{37702FF4-CC0B-4FD7-94C7-71F28B8C09C1}"/>
              </a:ext>
            </a:extLst>
          </p:cNvPr>
          <p:cNvGrpSpPr/>
          <p:nvPr/>
        </p:nvGrpSpPr>
        <p:grpSpPr>
          <a:xfrm>
            <a:off x="545255" y="579176"/>
            <a:ext cx="6541345" cy="6070821"/>
            <a:chOff x="2057400" y="1066800"/>
            <a:chExt cx="4800600" cy="4876800"/>
          </a:xfrm>
        </p:grpSpPr>
        <p:grpSp>
          <p:nvGrpSpPr>
            <p:cNvPr id="58" name="Group 57"/>
            <p:cNvGrpSpPr/>
            <p:nvPr/>
          </p:nvGrpSpPr>
          <p:grpSpPr>
            <a:xfrm>
              <a:off x="2057400" y="1066800"/>
              <a:ext cx="4800600" cy="4876800"/>
              <a:chOff x="533400" y="1066800"/>
              <a:chExt cx="4800600" cy="4876800"/>
            </a:xfrm>
          </p:grpSpPr>
          <p:pic>
            <p:nvPicPr>
              <p:cNvPr id="3075" name="Picture 3" descr="H:\2015_USF\figures\Li_etal_GRL_hypoxia_Figure1.png"/>
              <p:cNvPicPr>
                <a:picLocks noChangeAspect="1" noChangeArrowheads="1"/>
              </p:cNvPicPr>
              <p:nvPr/>
            </p:nvPicPr>
            <p:blipFill>
              <a:blip r:embed="rId3" cstate="print"/>
              <a:srcRect l="4343" r="4448"/>
              <a:stretch>
                <a:fillRect/>
              </a:stretch>
            </p:blipFill>
            <p:spPr bwMode="auto">
              <a:xfrm>
                <a:off x="533400" y="1066800"/>
                <a:ext cx="4800600" cy="4876800"/>
              </a:xfrm>
              <a:prstGeom prst="rect">
                <a:avLst/>
              </a:prstGeom>
              <a:noFill/>
            </p:spPr>
          </p:pic>
          <p:sp useBgFill="1">
            <p:nvSpPr>
              <p:cNvPr id="10" name="Text Box 13"/>
              <p:cNvSpPr txBox="1">
                <a:spLocks noChangeArrowheads="1"/>
              </p:cNvSpPr>
              <p:nvPr/>
            </p:nvSpPr>
            <p:spPr bwMode="auto">
              <a:xfrm>
                <a:off x="762000" y="3581400"/>
                <a:ext cx="2133600" cy="276999"/>
              </a:xfrm>
              <a:prstGeom prst="rect">
                <a:avLst/>
              </a:prstGeom>
              <a:ln w="9525">
                <a:noFill/>
                <a:miter lim="800000"/>
                <a:headEnd/>
                <a:tailEnd/>
              </a:ln>
            </p:spPr>
            <p:txBody>
              <a:bodyPr>
                <a:spAutoFit/>
              </a:bodyPr>
              <a:lstStyle/>
              <a:p>
                <a:pPr>
                  <a:spcBef>
                    <a:spcPct val="50000"/>
                  </a:spcBef>
                </a:pPr>
                <a:r>
                  <a:rPr lang="en-US" sz="1200" b="1" dirty="0">
                    <a:solidFill>
                      <a:prstClr val="black"/>
                    </a:solidFill>
                    <a:latin typeface="Calibri"/>
                  </a:rPr>
                  <a:t>Hypoxic Volume (km</a:t>
                </a:r>
                <a:r>
                  <a:rPr lang="en-US" sz="1200" b="1" baseline="30000" dirty="0">
                    <a:solidFill>
                      <a:prstClr val="black"/>
                    </a:solidFill>
                    <a:latin typeface="Calibri"/>
                  </a:rPr>
                  <a:t>3</a:t>
                </a:r>
                <a:r>
                  <a:rPr lang="en-US" sz="1200" b="1" dirty="0">
                    <a:solidFill>
                      <a:prstClr val="black"/>
                    </a:solidFill>
                    <a:latin typeface="Calibri"/>
                  </a:rPr>
                  <a:t>)</a:t>
                </a:r>
              </a:p>
            </p:txBody>
          </p:sp>
          <p:sp useBgFill="1">
            <p:nvSpPr>
              <p:cNvPr id="54" name="Rectangle 53"/>
              <p:cNvSpPr/>
              <p:nvPr/>
            </p:nvSpPr>
            <p:spPr>
              <a:xfrm>
                <a:off x="793899" y="1208567"/>
                <a:ext cx="3048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8" name="Freeform 47"/>
            <p:cNvSpPr/>
            <p:nvPr/>
          </p:nvSpPr>
          <p:spPr>
            <a:xfrm>
              <a:off x="2534094" y="4250075"/>
              <a:ext cx="3934047" cy="1264915"/>
            </a:xfrm>
            <a:custGeom>
              <a:avLst/>
              <a:gdLst>
                <a:gd name="connsiteX0" fmla="*/ 0 w 3934047"/>
                <a:gd name="connsiteY0" fmla="*/ 1204428 h 1264915"/>
                <a:gd name="connsiteX1" fmla="*/ 510363 w 3934047"/>
                <a:gd name="connsiteY1" fmla="*/ 1204428 h 1264915"/>
                <a:gd name="connsiteX2" fmla="*/ 542260 w 3934047"/>
                <a:gd name="connsiteY2" fmla="*/ 1193796 h 1264915"/>
                <a:gd name="connsiteX3" fmla="*/ 701749 w 3934047"/>
                <a:gd name="connsiteY3" fmla="*/ 1183163 h 1264915"/>
                <a:gd name="connsiteX4" fmla="*/ 1127051 w 3934047"/>
                <a:gd name="connsiteY4" fmla="*/ 1151266 h 1264915"/>
                <a:gd name="connsiteX5" fmla="*/ 1233377 w 3934047"/>
                <a:gd name="connsiteY5" fmla="*/ 1140633 h 1264915"/>
                <a:gd name="connsiteX6" fmla="*/ 1329070 w 3934047"/>
                <a:gd name="connsiteY6" fmla="*/ 1119368 h 1264915"/>
                <a:gd name="connsiteX7" fmla="*/ 1360967 w 3934047"/>
                <a:gd name="connsiteY7" fmla="*/ 1108735 h 1264915"/>
                <a:gd name="connsiteX8" fmla="*/ 1403498 w 3934047"/>
                <a:gd name="connsiteY8" fmla="*/ 1098103 h 1264915"/>
                <a:gd name="connsiteX9" fmla="*/ 1435395 w 3934047"/>
                <a:gd name="connsiteY9" fmla="*/ 1087470 h 1264915"/>
                <a:gd name="connsiteX10" fmla="*/ 1531088 w 3934047"/>
                <a:gd name="connsiteY10" fmla="*/ 1076838 h 1264915"/>
                <a:gd name="connsiteX11" fmla="*/ 1594884 w 3934047"/>
                <a:gd name="connsiteY11" fmla="*/ 1055573 h 1264915"/>
                <a:gd name="connsiteX12" fmla="*/ 1669312 w 3934047"/>
                <a:gd name="connsiteY12" fmla="*/ 1034307 h 1264915"/>
                <a:gd name="connsiteX13" fmla="*/ 1733107 w 3934047"/>
                <a:gd name="connsiteY13" fmla="*/ 1023675 h 1264915"/>
                <a:gd name="connsiteX14" fmla="*/ 1796902 w 3934047"/>
                <a:gd name="connsiteY14" fmla="*/ 991777 h 1264915"/>
                <a:gd name="connsiteX15" fmla="*/ 1871330 w 3934047"/>
                <a:gd name="connsiteY15" fmla="*/ 970512 h 1264915"/>
                <a:gd name="connsiteX16" fmla="*/ 1903228 w 3934047"/>
                <a:gd name="connsiteY16" fmla="*/ 959879 h 1264915"/>
                <a:gd name="connsiteX17" fmla="*/ 1945758 w 3934047"/>
                <a:gd name="connsiteY17" fmla="*/ 949247 h 1264915"/>
                <a:gd name="connsiteX18" fmla="*/ 1977656 w 3934047"/>
                <a:gd name="connsiteY18" fmla="*/ 938614 h 1264915"/>
                <a:gd name="connsiteX19" fmla="*/ 2083981 w 3934047"/>
                <a:gd name="connsiteY19" fmla="*/ 927982 h 1264915"/>
                <a:gd name="connsiteX20" fmla="*/ 2147777 w 3934047"/>
                <a:gd name="connsiteY20" fmla="*/ 906717 h 1264915"/>
                <a:gd name="connsiteX21" fmla="*/ 2264735 w 3934047"/>
                <a:gd name="connsiteY21" fmla="*/ 874819 h 1264915"/>
                <a:gd name="connsiteX22" fmla="*/ 2307265 w 3934047"/>
                <a:gd name="connsiteY22" fmla="*/ 853554 h 1264915"/>
                <a:gd name="connsiteX23" fmla="*/ 2381693 w 3934047"/>
                <a:gd name="connsiteY23" fmla="*/ 811024 h 1264915"/>
                <a:gd name="connsiteX24" fmla="*/ 2413591 w 3934047"/>
                <a:gd name="connsiteY24" fmla="*/ 789759 h 1264915"/>
                <a:gd name="connsiteX25" fmla="*/ 2498651 w 3934047"/>
                <a:gd name="connsiteY25" fmla="*/ 768493 h 1264915"/>
                <a:gd name="connsiteX26" fmla="*/ 2573079 w 3934047"/>
                <a:gd name="connsiteY26" fmla="*/ 725963 h 1264915"/>
                <a:gd name="connsiteX27" fmla="*/ 2647507 w 3934047"/>
                <a:gd name="connsiteY27" fmla="*/ 662168 h 1264915"/>
                <a:gd name="connsiteX28" fmla="*/ 2700670 w 3934047"/>
                <a:gd name="connsiteY28" fmla="*/ 651535 h 1264915"/>
                <a:gd name="connsiteX29" fmla="*/ 2796363 w 3934047"/>
                <a:gd name="connsiteY29" fmla="*/ 609005 h 1264915"/>
                <a:gd name="connsiteX30" fmla="*/ 2860158 w 3934047"/>
                <a:gd name="connsiteY30" fmla="*/ 587740 h 1264915"/>
                <a:gd name="connsiteX31" fmla="*/ 2913321 w 3934047"/>
                <a:gd name="connsiteY31" fmla="*/ 566475 h 1264915"/>
                <a:gd name="connsiteX32" fmla="*/ 2987749 w 3934047"/>
                <a:gd name="connsiteY32" fmla="*/ 534577 h 1264915"/>
                <a:gd name="connsiteX33" fmla="*/ 3072809 w 3934047"/>
                <a:gd name="connsiteY33" fmla="*/ 513312 h 1264915"/>
                <a:gd name="connsiteX34" fmla="*/ 3115340 w 3934047"/>
                <a:gd name="connsiteY34" fmla="*/ 502679 h 1264915"/>
                <a:gd name="connsiteX35" fmla="*/ 3200400 w 3934047"/>
                <a:gd name="connsiteY35" fmla="*/ 460149 h 1264915"/>
                <a:gd name="connsiteX36" fmla="*/ 3274828 w 3934047"/>
                <a:gd name="connsiteY36" fmla="*/ 428252 h 1264915"/>
                <a:gd name="connsiteX37" fmla="*/ 3381154 w 3934047"/>
                <a:gd name="connsiteY37" fmla="*/ 353824 h 1264915"/>
                <a:gd name="connsiteX38" fmla="*/ 3423684 w 3934047"/>
                <a:gd name="connsiteY38" fmla="*/ 332559 h 1264915"/>
                <a:gd name="connsiteX39" fmla="*/ 3487479 w 3934047"/>
                <a:gd name="connsiteY39" fmla="*/ 300661 h 1264915"/>
                <a:gd name="connsiteX40" fmla="*/ 3551274 w 3934047"/>
                <a:gd name="connsiteY40" fmla="*/ 258131 h 1264915"/>
                <a:gd name="connsiteX41" fmla="*/ 3583172 w 3934047"/>
                <a:gd name="connsiteY41" fmla="*/ 247498 h 1264915"/>
                <a:gd name="connsiteX42" fmla="*/ 3615070 w 3934047"/>
                <a:gd name="connsiteY42" fmla="*/ 226233 h 1264915"/>
                <a:gd name="connsiteX43" fmla="*/ 3657600 w 3934047"/>
                <a:gd name="connsiteY43" fmla="*/ 204968 h 1264915"/>
                <a:gd name="connsiteX44" fmla="*/ 3721395 w 3934047"/>
                <a:gd name="connsiteY44" fmla="*/ 173070 h 1264915"/>
                <a:gd name="connsiteX45" fmla="*/ 3795823 w 3934047"/>
                <a:gd name="connsiteY45" fmla="*/ 130540 h 1264915"/>
                <a:gd name="connsiteX46" fmla="*/ 3859619 w 3934047"/>
                <a:gd name="connsiteY46" fmla="*/ 98642 h 1264915"/>
                <a:gd name="connsiteX47" fmla="*/ 3902149 w 3934047"/>
                <a:gd name="connsiteY47" fmla="*/ 34847 h 1264915"/>
                <a:gd name="connsiteX48" fmla="*/ 3934047 w 3934047"/>
                <a:gd name="connsiteY48" fmla="*/ 2949 h 12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34047" h="1264915">
                  <a:moveTo>
                    <a:pt x="0" y="1204428"/>
                  </a:moveTo>
                  <a:cubicBezTo>
                    <a:pt x="181455" y="1264915"/>
                    <a:pt x="46081" y="1223773"/>
                    <a:pt x="510363" y="1204428"/>
                  </a:cubicBezTo>
                  <a:cubicBezTo>
                    <a:pt x="521561" y="1203961"/>
                    <a:pt x="531121" y="1195034"/>
                    <a:pt x="542260" y="1193796"/>
                  </a:cubicBezTo>
                  <a:cubicBezTo>
                    <a:pt x="595215" y="1187912"/>
                    <a:pt x="648586" y="1186707"/>
                    <a:pt x="701749" y="1183163"/>
                  </a:cubicBezTo>
                  <a:cubicBezTo>
                    <a:pt x="901076" y="1143300"/>
                    <a:pt x="569608" y="1207012"/>
                    <a:pt x="1127051" y="1151266"/>
                  </a:cubicBezTo>
                  <a:lnTo>
                    <a:pt x="1233377" y="1140633"/>
                  </a:lnTo>
                  <a:cubicBezTo>
                    <a:pt x="1305182" y="1116697"/>
                    <a:pt x="1216795" y="1144318"/>
                    <a:pt x="1329070" y="1119368"/>
                  </a:cubicBezTo>
                  <a:cubicBezTo>
                    <a:pt x="1340011" y="1116937"/>
                    <a:pt x="1350191" y="1111814"/>
                    <a:pt x="1360967" y="1108735"/>
                  </a:cubicBezTo>
                  <a:cubicBezTo>
                    <a:pt x="1375018" y="1104720"/>
                    <a:pt x="1389447" y="1102118"/>
                    <a:pt x="1403498" y="1098103"/>
                  </a:cubicBezTo>
                  <a:cubicBezTo>
                    <a:pt x="1414274" y="1095024"/>
                    <a:pt x="1424340" y="1089313"/>
                    <a:pt x="1435395" y="1087470"/>
                  </a:cubicBezTo>
                  <a:cubicBezTo>
                    <a:pt x="1467052" y="1082194"/>
                    <a:pt x="1499190" y="1080382"/>
                    <a:pt x="1531088" y="1076838"/>
                  </a:cubicBezTo>
                  <a:lnTo>
                    <a:pt x="1594884" y="1055573"/>
                  </a:lnTo>
                  <a:cubicBezTo>
                    <a:pt x="1625289" y="1045438"/>
                    <a:pt x="1635929" y="1040984"/>
                    <a:pt x="1669312" y="1034307"/>
                  </a:cubicBezTo>
                  <a:cubicBezTo>
                    <a:pt x="1690452" y="1030079"/>
                    <a:pt x="1711842" y="1027219"/>
                    <a:pt x="1733107" y="1023675"/>
                  </a:cubicBezTo>
                  <a:cubicBezTo>
                    <a:pt x="1813291" y="996946"/>
                    <a:pt x="1714448" y="1033003"/>
                    <a:pt x="1796902" y="991777"/>
                  </a:cubicBezTo>
                  <a:cubicBezTo>
                    <a:pt x="1813892" y="983282"/>
                    <a:pt x="1855440" y="975052"/>
                    <a:pt x="1871330" y="970512"/>
                  </a:cubicBezTo>
                  <a:cubicBezTo>
                    <a:pt x="1882107" y="967433"/>
                    <a:pt x="1892451" y="962958"/>
                    <a:pt x="1903228" y="959879"/>
                  </a:cubicBezTo>
                  <a:cubicBezTo>
                    <a:pt x="1917279" y="955865"/>
                    <a:pt x="1931707" y="953261"/>
                    <a:pt x="1945758" y="949247"/>
                  </a:cubicBezTo>
                  <a:cubicBezTo>
                    <a:pt x="1956535" y="946168"/>
                    <a:pt x="1966578" y="940318"/>
                    <a:pt x="1977656" y="938614"/>
                  </a:cubicBezTo>
                  <a:cubicBezTo>
                    <a:pt x="2012860" y="933198"/>
                    <a:pt x="2048539" y="931526"/>
                    <a:pt x="2083981" y="927982"/>
                  </a:cubicBezTo>
                  <a:cubicBezTo>
                    <a:pt x="2105246" y="920894"/>
                    <a:pt x="2125797" y="911113"/>
                    <a:pt x="2147777" y="906717"/>
                  </a:cubicBezTo>
                  <a:cubicBezTo>
                    <a:pt x="2186666" y="898939"/>
                    <a:pt x="2228763" y="892805"/>
                    <a:pt x="2264735" y="874819"/>
                  </a:cubicBezTo>
                  <a:cubicBezTo>
                    <a:pt x="2278912" y="867731"/>
                    <a:pt x="2293824" y="861955"/>
                    <a:pt x="2307265" y="853554"/>
                  </a:cubicBezTo>
                  <a:cubicBezTo>
                    <a:pt x="2380830" y="807575"/>
                    <a:pt x="2319026" y="831912"/>
                    <a:pt x="2381693" y="811024"/>
                  </a:cubicBezTo>
                  <a:cubicBezTo>
                    <a:pt x="2392326" y="803936"/>
                    <a:pt x="2401582" y="794126"/>
                    <a:pt x="2413591" y="789759"/>
                  </a:cubicBezTo>
                  <a:cubicBezTo>
                    <a:pt x="2441057" y="779771"/>
                    <a:pt x="2498651" y="768493"/>
                    <a:pt x="2498651" y="768493"/>
                  </a:cubicBezTo>
                  <a:cubicBezTo>
                    <a:pt x="2584963" y="682184"/>
                    <a:pt x="2473122" y="783081"/>
                    <a:pt x="2573079" y="725963"/>
                  </a:cubicBezTo>
                  <a:cubicBezTo>
                    <a:pt x="2656051" y="678551"/>
                    <a:pt x="2547524" y="706606"/>
                    <a:pt x="2647507" y="662168"/>
                  </a:cubicBezTo>
                  <a:cubicBezTo>
                    <a:pt x="2664021" y="654828"/>
                    <a:pt x="2682949" y="655079"/>
                    <a:pt x="2700670" y="651535"/>
                  </a:cubicBezTo>
                  <a:cubicBezTo>
                    <a:pt x="2745240" y="629250"/>
                    <a:pt x="2746583" y="627107"/>
                    <a:pt x="2796363" y="609005"/>
                  </a:cubicBezTo>
                  <a:cubicBezTo>
                    <a:pt x="2817429" y="601345"/>
                    <a:pt x="2839346" y="596065"/>
                    <a:pt x="2860158" y="587740"/>
                  </a:cubicBezTo>
                  <a:cubicBezTo>
                    <a:pt x="2877879" y="580652"/>
                    <a:pt x="2895880" y="574227"/>
                    <a:pt x="2913321" y="566475"/>
                  </a:cubicBezTo>
                  <a:cubicBezTo>
                    <a:pt x="2959450" y="545973"/>
                    <a:pt x="2945358" y="546138"/>
                    <a:pt x="2987749" y="534577"/>
                  </a:cubicBezTo>
                  <a:cubicBezTo>
                    <a:pt x="3015945" y="526887"/>
                    <a:pt x="3044456" y="520400"/>
                    <a:pt x="3072809" y="513312"/>
                  </a:cubicBezTo>
                  <a:lnTo>
                    <a:pt x="3115340" y="502679"/>
                  </a:lnTo>
                  <a:cubicBezTo>
                    <a:pt x="3209795" y="431839"/>
                    <a:pt x="3107500" y="499964"/>
                    <a:pt x="3200400" y="460149"/>
                  </a:cubicBezTo>
                  <a:cubicBezTo>
                    <a:pt x="3303190" y="416096"/>
                    <a:pt x="3152737" y="458773"/>
                    <a:pt x="3274828" y="428252"/>
                  </a:cubicBezTo>
                  <a:cubicBezTo>
                    <a:pt x="3301503" y="408246"/>
                    <a:pt x="3354968" y="366917"/>
                    <a:pt x="3381154" y="353824"/>
                  </a:cubicBezTo>
                  <a:cubicBezTo>
                    <a:pt x="3395331" y="346736"/>
                    <a:pt x="3409922" y="340423"/>
                    <a:pt x="3423684" y="332559"/>
                  </a:cubicBezTo>
                  <a:cubicBezTo>
                    <a:pt x="3481397" y="299579"/>
                    <a:pt x="3428995" y="320155"/>
                    <a:pt x="3487479" y="300661"/>
                  </a:cubicBezTo>
                  <a:cubicBezTo>
                    <a:pt x="3508744" y="286484"/>
                    <a:pt x="3527028" y="266213"/>
                    <a:pt x="3551274" y="258131"/>
                  </a:cubicBezTo>
                  <a:cubicBezTo>
                    <a:pt x="3561907" y="254587"/>
                    <a:pt x="3573147" y="252510"/>
                    <a:pt x="3583172" y="247498"/>
                  </a:cubicBezTo>
                  <a:cubicBezTo>
                    <a:pt x="3594602" y="241783"/>
                    <a:pt x="3603975" y="232573"/>
                    <a:pt x="3615070" y="226233"/>
                  </a:cubicBezTo>
                  <a:cubicBezTo>
                    <a:pt x="3628832" y="218369"/>
                    <a:pt x="3643838" y="212832"/>
                    <a:pt x="3657600" y="204968"/>
                  </a:cubicBezTo>
                  <a:cubicBezTo>
                    <a:pt x="3715313" y="171989"/>
                    <a:pt x="3662913" y="192565"/>
                    <a:pt x="3721395" y="173070"/>
                  </a:cubicBezTo>
                  <a:cubicBezTo>
                    <a:pt x="3824240" y="95939"/>
                    <a:pt x="3714640" y="171132"/>
                    <a:pt x="3795823" y="130540"/>
                  </a:cubicBezTo>
                  <a:cubicBezTo>
                    <a:pt x="3878266" y="89318"/>
                    <a:pt x="3779446" y="125367"/>
                    <a:pt x="3859619" y="98642"/>
                  </a:cubicBezTo>
                  <a:lnTo>
                    <a:pt x="3902149" y="34847"/>
                  </a:lnTo>
                  <a:cubicBezTo>
                    <a:pt x="3925380" y="0"/>
                    <a:pt x="3910635" y="2949"/>
                    <a:pt x="3934047" y="2949"/>
                  </a:cubicBezTo>
                </a:path>
              </a:pathLst>
            </a:cu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nvGrpSpPr>
            <p:cNvPr id="39" name="Group 38"/>
            <p:cNvGrpSpPr/>
            <p:nvPr/>
          </p:nvGrpSpPr>
          <p:grpSpPr>
            <a:xfrm>
              <a:off x="4796058" y="3606336"/>
              <a:ext cx="1661893" cy="703536"/>
              <a:chOff x="3272057" y="3606336"/>
              <a:chExt cx="1661893" cy="703536"/>
            </a:xfrm>
          </p:grpSpPr>
          <p:sp>
            <p:nvSpPr>
              <p:cNvPr id="11" name="Oval 10"/>
              <p:cNvSpPr>
                <a:spLocks noChangeAspect="1"/>
              </p:cNvSpPr>
              <p:nvPr/>
            </p:nvSpPr>
            <p:spPr>
              <a:xfrm>
                <a:off x="3438525" y="4191000"/>
                <a:ext cx="118872" cy="118872"/>
              </a:xfrm>
              <a:prstGeom prst="ellipse">
                <a:avLst/>
              </a:prstGeom>
              <a:solidFill>
                <a:srgbClr val="00FF00"/>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a:spLocks noChangeAspect="1"/>
              </p:cNvSpPr>
              <p:nvPr/>
            </p:nvSpPr>
            <p:spPr>
              <a:xfrm>
                <a:off x="3686175" y="4048125"/>
                <a:ext cx="118872" cy="118872"/>
              </a:xfrm>
              <a:prstGeom prst="ellipse">
                <a:avLst/>
              </a:prstGeom>
              <a:solidFill>
                <a:srgbClr val="00FF00"/>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a:spLocks noChangeAspect="1"/>
              </p:cNvSpPr>
              <p:nvPr/>
            </p:nvSpPr>
            <p:spPr>
              <a:xfrm>
                <a:off x="3995928" y="3990975"/>
                <a:ext cx="118872" cy="118872"/>
              </a:xfrm>
              <a:prstGeom prst="ellipse">
                <a:avLst/>
              </a:prstGeom>
              <a:solidFill>
                <a:srgbClr val="00FF00"/>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a:spLocks noChangeAspect="1"/>
              </p:cNvSpPr>
              <p:nvPr/>
            </p:nvSpPr>
            <p:spPr>
              <a:xfrm>
                <a:off x="4310253" y="3895725"/>
                <a:ext cx="118872" cy="118872"/>
              </a:xfrm>
              <a:prstGeom prst="ellipse">
                <a:avLst/>
              </a:prstGeom>
              <a:solidFill>
                <a:srgbClr val="00FF00"/>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a:spLocks noChangeAspect="1"/>
              </p:cNvSpPr>
              <p:nvPr/>
            </p:nvSpPr>
            <p:spPr>
              <a:xfrm>
                <a:off x="4815078" y="3762375"/>
                <a:ext cx="118872" cy="118872"/>
              </a:xfrm>
              <a:prstGeom prst="ellipse">
                <a:avLst/>
              </a:prstGeom>
              <a:solidFill>
                <a:srgbClr val="00FF00"/>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p:cNvSpPr/>
              <p:nvPr/>
            </p:nvSpPr>
            <p:spPr>
              <a:xfrm>
                <a:off x="3272057" y="3606336"/>
                <a:ext cx="954313" cy="370864"/>
              </a:xfrm>
              <a:prstGeom prst="rect">
                <a:avLst/>
              </a:prstGeom>
            </p:spPr>
            <p:txBody>
              <a:bodyPr wrap="none">
                <a:spAutoFit/>
              </a:bodyPr>
              <a:lstStyle/>
              <a:p>
                <a:r>
                  <a:rPr lang="en-US" sz="2400" b="1" dirty="0">
                    <a:solidFill>
                      <a:srgbClr val="33CC33"/>
                    </a:solidFill>
                    <a:latin typeface="Calibri"/>
                  </a:rPr>
                  <a:t>wet year</a:t>
                </a:r>
              </a:p>
            </p:txBody>
          </p:sp>
        </p:grpSp>
        <p:grpSp>
          <p:nvGrpSpPr>
            <p:cNvPr id="40" name="Group 39"/>
            <p:cNvGrpSpPr/>
            <p:nvPr/>
          </p:nvGrpSpPr>
          <p:grpSpPr>
            <a:xfrm>
              <a:off x="4825270" y="4419600"/>
              <a:ext cx="1718406" cy="1190052"/>
              <a:chOff x="3301269" y="4419600"/>
              <a:chExt cx="1718406" cy="1190052"/>
            </a:xfrm>
          </p:grpSpPr>
          <p:sp>
            <p:nvSpPr>
              <p:cNvPr id="18" name="Oval 17"/>
              <p:cNvSpPr>
                <a:spLocks noChangeAspect="1"/>
              </p:cNvSpPr>
              <p:nvPr/>
            </p:nvSpPr>
            <p:spPr>
              <a:xfrm>
                <a:off x="3624453" y="4867275"/>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a:spLocks noChangeAspect="1"/>
              </p:cNvSpPr>
              <p:nvPr/>
            </p:nvSpPr>
            <p:spPr>
              <a:xfrm>
                <a:off x="4186428" y="5181600"/>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a:spLocks noChangeAspect="1"/>
              </p:cNvSpPr>
              <p:nvPr/>
            </p:nvSpPr>
            <p:spPr>
              <a:xfrm>
                <a:off x="4557903" y="5267325"/>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p:cNvSpPr>
                <a:spLocks noChangeAspect="1"/>
              </p:cNvSpPr>
              <p:nvPr/>
            </p:nvSpPr>
            <p:spPr>
              <a:xfrm>
                <a:off x="4748403" y="4895850"/>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p:cNvSpPr>
                <a:spLocks noChangeAspect="1"/>
              </p:cNvSpPr>
              <p:nvPr/>
            </p:nvSpPr>
            <p:spPr>
              <a:xfrm>
                <a:off x="3819385" y="4419600"/>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a:spLocks noChangeAspect="1"/>
              </p:cNvSpPr>
              <p:nvPr/>
            </p:nvSpPr>
            <p:spPr>
              <a:xfrm>
                <a:off x="3951627" y="4658833"/>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a:spLocks noChangeAspect="1"/>
              </p:cNvSpPr>
              <p:nvPr/>
            </p:nvSpPr>
            <p:spPr>
              <a:xfrm>
                <a:off x="4900803" y="4800600"/>
                <a:ext cx="118872" cy="118872"/>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3301269" y="5238788"/>
                <a:ext cx="990600" cy="370864"/>
              </a:xfrm>
              <a:prstGeom prst="rect">
                <a:avLst/>
              </a:prstGeom>
            </p:spPr>
            <p:txBody>
              <a:bodyPr wrap="square">
                <a:spAutoFit/>
              </a:bodyPr>
              <a:lstStyle/>
              <a:p>
                <a:r>
                  <a:rPr lang="en-US" sz="2400" b="1" dirty="0">
                    <a:solidFill>
                      <a:srgbClr val="FF0000"/>
                    </a:solidFill>
                    <a:latin typeface="Calibri"/>
                  </a:rPr>
                  <a:t>dry year</a:t>
                </a:r>
              </a:p>
            </p:txBody>
          </p:sp>
        </p:grpSp>
        <p:sp>
          <p:nvSpPr>
            <p:cNvPr id="60" name="TextBox 59"/>
            <p:cNvSpPr txBox="1"/>
            <p:nvPr/>
          </p:nvSpPr>
          <p:spPr>
            <a:xfrm>
              <a:off x="2209800" y="1100469"/>
              <a:ext cx="2133600" cy="667555"/>
            </a:xfrm>
            <a:prstGeom prst="rect">
              <a:avLst/>
            </a:prstGeom>
            <a:noFill/>
          </p:spPr>
          <p:txBody>
            <a:bodyPr wrap="square" rtlCol="0">
              <a:spAutoFit/>
            </a:bodyPr>
            <a:lstStyle/>
            <a:p>
              <a:r>
                <a:rPr lang="en-US" b="1" dirty="0">
                  <a:solidFill>
                    <a:srgbClr val="00B050"/>
                  </a:solidFill>
                  <a:latin typeface="Calibri"/>
                </a:rPr>
                <a:t>Jan-May TN-loading (</a:t>
              </a:r>
              <a:r>
                <a:rPr lang="en-US" b="1" dirty="0" err="1">
                  <a:solidFill>
                    <a:srgbClr val="00B050"/>
                  </a:solidFill>
                  <a:latin typeface="Calibri"/>
                </a:rPr>
                <a:t>Gg</a:t>
              </a:r>
              <a:r>
                <a:rPr lang="en-US" b="1" dirty="0">
                  <a:solidFill>
                    <a:srgbClr val="00B050"/>
                  </a:solidFill>
                  <a:latin typeface="Calibri"/>
                </a:rPr>
                <a:t>)</a:t>
              </a:r>
            </a:p>
            <a:p>
              <a:r>
                <a:rPr lang="en-US" b="1" dirty="0">
                  <a:solidFill>
                    <a:srgbClr val="0070C0"/>
                  </a:solidFill>
                  <a:latin typeface="Calibri"/>
                </a:rPr>
                <a:t>Jan-May river flow (m</a:t>
              </a:r>
              <a:r>
                <a:rPr lang="en-US" b="1" baseline="30000" dirty="0">
                  <a:solidFill>
                    <a:srgbClr val="0070C0"/>
                  </a:solidFill>
                  <a:latin typeface="Calibri"/>
                </a:rPr>
                <a:t>3</a:t>
              </a:r>
              <a:r>
                <a:rPr lang="en-US" b="1" dirty="0">
                  <a:solidFill>
                    <a:srgbClr val="0070C0"/>
                  </a:solidFill>
                  <a:latin typeface="Calibri"/>
                </a:rPr>
                <a:t>s</a:t>
              </a:r>
              <a:r>
                <a:rPr lang="en-US" b="1" baseline="30000" dirty="0">
                  <a:solidFill>
                    <a:srgbClr val="0070C0"/>
                  </a:solidFill>
                  <a:latin typeface="Calibri"/>
                </a:rPr>
                <a:t>-1</a:t>
              </a:r>
              <a:r>
                <a:rPr lang="en-US" b="1" dirty="0">
                  <a:solidFill>
                    <a:srgbClr val="0070C0"/>
                  </a:solidFill>
                  <a:latin typeface="Calibri"/>
                </a:rPr>
                <a:t>)</a:t>
              </a:r>
            </a:p>
            <a:p>
              <a:endParaRPr lang="en-US" sz="1200" b="1" dirty="0">
                <a:solidFill>
                  <a:srgbClr val="009999"/>
                </a:solidFill>
                <a:latin typeface="Calibri"/>
              </a:endParaRPr>
            </a:p>
          </p:txBody>
        </p:sp>
      </p:grpSp>
      <p:sp>
        <p:nvSpPr>
          <p:cNvPr id="27" name="TextBox 26">
            <a:extLst>
              <a:ext uri="{FF2B5EF4-FFF2-40B4-BE49-F238E27FC236}">
                <a16:creationId xmlns:a16="http://schemas.microsoft.com/office/drawing/2014/main" id="{2668F9A2-51D3-42FD-B777-2B2556583733}"/>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Long-term Trend and Seasonal Variability</a:t>
            </a:r>
            <a:endParaRPr lang="en-US" sz="3000" dirty="0">
              <a:solidFill>
                <a:srgbClr val="C16C63"/>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8D672843-089C-4AFF-B5DC-9F1D34ED2F93}" type="slidenum">
              <a:rPr lang="en-US">
                <a:solidFill>
                  <a:prstClr val="black">
                    <a:tint val="75000"/>
                  </a:prstClr>
                </a:solidFill>
                <a:latin typeface="Calibri"/>
              </a:rPr>
              <a:pPr/>
              <a:t>12</a:t>
            </a:fld>
            <a:endParaRPr lang="en-US" dirty="0">
              <a:solidFill>
                <a:prstClr val="black">
                  <a:tint val="75000"/>
                </a:prstClr>
              </a:solidFill>
              <a:latin typeface="Calibri"/>
            </a:endParaRPr>
          </a:p>
        </p:txBody>
      </p:sp>
      <p:grpSp>
        <p:nvGrpSpPr>
          <p:cNvPr id="2" name="Group 1">
            <a:extLst>
              <a:ext uri="{FF2B5EF4-FFF2-40B4-BE49-F238E27FC236}">
                <a16:creationId xmlns:a16="http://schemas.microsoft.com/office/drawing/2014/main" id="{A181162D-5176-4E36-9C2C-4CC188E33554}"/>
              </a:ext>
            </a:extLst>
          </p:cNvPr>
          <p:cNvGrpSpPr/>
          <p:nvPr/>
        </p:nvGrpSpPr>
        <p:grpSpPr>
          <a:xfrm>
            <a:off x="1040236" y="651147"/>
            <a:ext cx="9837148" cy="4493348"/>
            <a:chOff x="973317" y="822382"/>
            <a:chExt cx="8003548" cy="3473668"/>
          </a:xfrm>
        </p:grpSpPr>
        <p:grpSp>
          <p:nvGrpSpPr>
            <p:cNvPr id="18" name="Group 17"/>
            <p:cNvGrpSpPr/>
            <p:nvPr/>
          </p:nvGrpSpPr>
          <p:grpSpPr>
            <a:xfrm>
              <a:off x="973317" y="822382"/>
              <a:ext cx="4525377" cy="3188920"/>
              <a:chOff x="1275636" y="1295400"/>
              <a:chExt cx="3296364" cy="2400732"/>
            </a:xfrm>
          </p:grpSpPr>
          <p:pic>
            <p:nvPicPr>
              <p:cNvPr id="28674" name="Picture 2" descr="H:\2015_USF\figures\wind-hypoxia.jpg"/>
              <p:cNvPicPr>
                <a:picLocks noChangeAspect="1" noChangeArrowheads="1"/>
              </p:cNvPicPr>
              <p:nvPr/>
            </p:nvPicPr>
            <p:blipFill>
              <a:blip r:embed="rId3" cstate="print"/>
              <a:srcRect b="53571"/>
              <a:stretch>
                <a:fillRect/>
              </a:stretch>
            </p:blipFill>
            <p:spPr bwMode="auto">
              <a:xfrm>
                <a:off x="1371600" y="1295400"/>
                <a:ext cx="3200400" cy="2237276"/>
              </a:xfrm>
              <a:prstGeom prst="rect">
                <a:avLst/>
              </a:prstGeom>
              <a:noFill/>
            </p:spPr>
          </p:pic>
          <p:sp>
            <p:nvSpPr>
              <p:cNvPr id="9" name="TextBox 8"/>
              <p:cNvSpPr txBox="1"/>
              <p:nvPr/>
            </p:nvSpPr>
            <p:spPr>
              <a:xfrm>
                <a:off x="1662751" y="1469408"/>
                <a:ext cx="1371600" cy="440239"/>
              </a:xfrm>
              <a:prstGeom prst="rect">
                <a:avLst/>
              </a:prstGeom>
              <a:noFill/>
            </p:spPr>
            <p:txBody>
              <a:bodyPr wrap="square" rtlCol="0">
                <a:spAutoFit/>
              </a:bodyPr>
              <a:lstStyle/>
              <a:p>
                <a:r>
                  <a:rPr lang="en-US" sz="1600" b="1" dirty="0">
                    <a:solidFill>
                      <a:prstClr val="black"/>
                    </a:solidFill>
                    <a:latin typeface="Calibri"/>
                  </a:rPr>
                  <a:t>TN</a:t>
                </a:r>
              </a:p>
              <a:p>
                <a:r>
                  <a:rPr lang="en-US" sz="1600" b="1" dirty="0">
                    <a:solidFill>
                      <a:prstClr val="black"/>
                    </a:solidFill>
                    <a:latin typeface="Calibri"/>
                  </a:rPr>
                  <a:t>r</a:t>
                </a:r>
                <a:r>
                  <a:rPr lang="en-US" sz="1600" b="1" baseline="30000" dirty="0">
                    <a:solidFill>
                      <a:prstClr val="black"/>
                    </a:solidFill>
                    <a:latin typeface="Calibri"/>
                  </a:rPr>
                  <a:t>2</a:t>
                </a:r>
                <a:r>
                  <a:rPr lang="en-US" sz="1600" b="1" dirty="0">
                    <a:solidFill>
                      <a:prstClr val="black"/>
                    </a:solidFill>
                    <a:latin typeface="Calibri"/>
                  </a:rPr>
                  <a:t>=0.20, p&lt;0.01</a:t>
                </a:r>
              </a:p>
            </p:txBody>
          </p:sp>
          <p:sp>
            <p:nvSpPr>
              <p:cNvPr id="17" name="TextBox 16"/>
              <p:cNvSpPr txBox="1"/>
              <p:nvPr/>
            </p:nvSpPr>
            <p:spPr>
              <a:xfrm rot="16200000">
                <a:off x="244731" y="2441037"/>
                <a:ext cx="2286000" cy="224190"/>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Hypoxic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grpSp>
        <p:grpSp>
          <p:nvGrpSpPr>
            <p:cNvPr id="22" name="Group 21"/>
            <p:cNvGrpSpPr/>
            <p:nvPr/>
          </p:nvGrpSpPr>
          <p:grpSpPr>
            <a:xfrm>
              <a:off x="5624065" y="974783"/>
              <a:ext cx="3352800" cy="3047999"/>
              <a:chOff x="5058897" y="1358241"/>
              <a:chExt cx="2258830" cy="2213314"/>
            </a:xfrm>
          </p:grpSpPr>
          <p:pic>
            <p:nvPicPr>
              <p:cNvPr id="28677" name="Picture 5" descr="H:\2015_USF\figures\wind-river-hypoxia.gif"/>
              <p:cNvPicPr>
                <a:picLocks noChangeAspect="1" noChangeArrowheads="1"/>
              </p:cNvPicPr>
              <p:nvPr/>
            </p:nvPicPr>
            <p:blipFill>
              <a:blip r:embed="rId4" cstate="print"/>
              <a:srcRect l="10204" b="53895"/>
              <a:stretch>
                <a:fillRect/>
              </a:stretch>
            </p:blipFill>
            <p:spPr bwMode="auto">
              <a:xfrm>
                <a:off x="5058897" y="1358241"/>
                <a:ext cx="2258830" cy="2213314"/>
              </a:xfrm>
              <a:prstGeom prst="rect">
                <a:avLst/>
              </a:prstGeom>
              <a:noFill/>
            </p:spPr>
          </p:pic>
          <p:sp>
            <p:nvSpPr>
              <p:cNvPr id="19" name="TextBox 18"/>
              <p:cNvSpPr txBox="1"/>
              <p:nvPr/>
            </p:nvSpPr>
            <p:spPr>
              <a:xfrm>
                <a:off x="5271323" y="1411255"/>
                <a:ext cx="1371600" cy="424636"/>
              </a:xfrm>
              <a:prstGeom prst="rect">
                <a:avLst/>
              </a:prstGeom>
              <a:noFill/>
            </p:spPr>
            <p:txBody>
              <a:bodyPr wrap="square" rtlCol="0">
                <a:spAutoFit/>
              </a:bodyPr>
              <a:lstStyle/>
              <a:p>
                <a:r>
                  <a:rPr lang="en-US" sz="1600" b="1" dirty="0">
                    <a:solidFill>
                      <a:prstClr val="black"/>
                    </a:solidFill>
                    <a:latin typeface="Calibri"/>
                  </a:rPr>
                  <a:t>River</a:t>
                </a:r>
              </a:p>
              <a:p>
                <a:r>
                  <a:rPr lang="en-US" sz="1600" b="1" dirty="0">
                    <a:solidFill>
                      <a:prstClr val="black"/>
                    </a:solidFill>
                    <a:latin typeface="Calibri"/>
                  </a:rPr>
                  <a:t>r=0.60, p&lt;0.01</a:t>
                </a:r>
              </a:p>
            </p:txBody>
          </p:sp>
        </p:grpSp>
        <p:pic>
          <p:nvPicPr>
            <p:cNvPr id="21" name="Picture 2" descr="H:\2015_USF\figures\wind-hypoxia.jpg"/>
            <p:cNvPicPr>
              <a:picLocks noChangeAspect="1" noChangeArrowheads="1"/>
            </p:cNvPicPr>
            <p:nvPr/>
          </p:nvPicPr>
          <p:blipFill>
            <a:blip r:embed="rId3" cstate="print"/>
            <a:srcRect t="90476"/>
            <a:stretch>
              <a:fillRect/>
            </a:stretch>
          </p:blipFill>
          <p:spPr bwMode="auto">
            <a:xfrm>
              <a:off x="1123005" y="3686450"/>
              <a:ext cx="4393634" cy="609600"/>
            </a:xfrm>
            <a:prstGeom prst="rect">
              <a:avLst/>
            </a:prstGeom>
            <a:noFill/>
          </p:spPr>
        </p:pic>
        <p:sp>
          <p:nvSpPr>
            <p:cNvPr id="26" name="TextBox 25"/>
            <p:cNvSpPr txBox="1"/>
            <p:nvPr/>
          </p:nvSpPr>
          <p:spPr>
            <a:xfrm rot="16200000">
              <a:off x="4012699" y="2339155"/>
              <a:ext cx="3036520" cy="307777"/>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Predicted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sp>
          <p:nvSpPr>
            <p:cNvPr id="27" name="TextBox 26"/>
            <p:cNvSpPr txBox="1"/>
            <p:nvPr/>
          </p:nvSpPr>
          <p:spPr>
            <a:xfrm>
              <a:off x="5910469" y="3946583"/>
              <a:ext cx="3036520" cy="307777"/>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observed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sp>
          <p:nvSpPr>
            <p:cNvPr id="28" name="TextBox 27"/>
            <p:cNvSpPr txBox="1"/>
            <p:nvPr/>
          </p:nvSpPr>
          <p:spPr>
            <a:xfrm>
              <a:off x="3319669" y="3413183"/>
              <a:ext cx="5562600" cy="307777"/>
            </a:xfrm>
            <a:prstGeom prst="rect">
              <a:avLst/>
            </a:prstGeom>
            <a:noFill/>
          </p:spPr>
          <p:txBody>
            <a:bodyPr wrap="square" rtlCol="0">
              <a:spAutoFit/>
            </a:bodyPr>
            <a:lstStyle/>
            <a:p>
              <a:r>
                <a:rPr lang="en-US" sz="1400" dirty="0">
                  <a:solidFill>
                    <a:prstClr val="black"/>
                  </a:solidFill>
                  <a:latin typeface="Calibri"/>
                </a:rPr>
                <a:t>                Scully (2010)                                                                Lee et al. (2015)</a:t>
              </a:r>
            </a:p>
          </p:txBody>
        </p:sp>
      </p:grpSp>
      <p:sp>
        <p:nvSpPr>
          <p:cNvPr id="29" name="Rectangle 2"/>
          <p:cNvSpPr>
            <a:spLocks noChangeArrowheads="1"/>
          </p:cNvSpPr>
          <p:nvPr/>
        </p:nvSpPr>
        <p:spPr bwMode="auto">
          <a:xfrm>
            <a:off x="2250881" y="5437750"/>
            <a:ext cx="8300499" cy="461653"/>
          </a:xfrm>
          <a:prstGeom prst="rect">
            <a:avLst/>
          </a:prstGeom>
          <a:noFill/>
          <a:ln w="9525">
            <a:noFill/>
            <a:miter lim="800000"/>
            <a:headEnd/>
            <a:tailEnd/>
          </a:ln>
        </p:spPr>
        <p:txBody>
          <a:bodyPr wrap="square" lIns="91429" tIns="45714" rIns="91429" bIns="45714">
            <a:spAutoFit/>
          </a:bodyPr>
          <a:lstStyle/>
          <a:p>
            <a:pPr marL="279400" indent="-279400">
              <a:spcBef>
                <a:spcPts val="600"/>
              </a:spcBef>
              <a:buSzPct val="50000"/>
            </a:pPr>
            <a:r>
              <a:rPr lang="en-US" altLang="zh-CN" sz="2400" dirty="0">
                <a:solidFill>
                  <a:srgbClr val="000000"/>
                </a:solidFill>
                <a:latin typeface="Calibri" pitchFamily="34" charset="0"/>
                <a:ea typeface="宋体" pitchFamily="2" charset="-122"/>
              </a:rPr>
              <a:t>Significant fraction of </a:t>
            </a:r>
            <a:r>
              <a:rPr lang="en-US" altLang="zh-CN" sz="2400" dirty="0" err="1">
                <a:solidFill>
                  <a:srgbClr val="000000"/>
                </a:solidFill>
                <a:latin typeface="Calibri" pitchFamily="34" charset="0"/>
                <a:ea typeface="宋体" pitchFamily="2" charset="-122"/>
              </a:rPr>
              <a:t>interannual</a:t>
            </a:r>
            <a:r>
              <a:rPr lang="en-US" altLang="zh-CN" sz="2400" dirty="0">
                <a:solidFill>
                  <a:srgbClr val="000000"/>
                </a:solidFill>
                <a:latin typeface="Calibri" pitchFamily="34" charset="0"/>
                <a:ea typeface="宋体" pitchFamily="2" charset="-122"/>
              </a:rPr>
              <a:t> variability is explained by wind.</a:t>
            </a:r>
            <a:endParaRPr lang="en-US" altLang="zh-CN" dirty="0">
              <a:solidFill>
                <a:srgbClr val="000000"/>
              </a:solidFill>
              <a:latin typeface="Calibri" pitchFamily="34" charset="0"/>
              <a:ea typeface="宋体" pitchFamily="2" charset="-122"/>
            </a:endParaRPr>
          </a:p>
        </p:txBody>
      </p:sp>
      <p:sp>
        <p:nvSpPr>
          <p:cNvPr id="16" name="TextBox 15">
            <a:extLst>
              <a:ext uri="{FF2B5EF4-FFF2-40B4-BE49-F238E27FC236}">
                <a16:creationId xmlns:a16="http://schemas.microsoft.com/office/drawing/2014/main" id="{983B9DE8-ED6A-44EC-B7AF-4F278F60F3A2}"/>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Climate-Induced Changes in River and Wind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8D672843-089C-4AFF-B5DC-9F1D34ED2F93}" type="slidenum">
              <a:rPr lang="en-US">
                <a:solidFill>
                  <a:prstClr val="black">
                    <a:tint val="75000"/>
                  </a:prstClr>
                </a:solidFill>
                <a:latin typeface="Calibri"/>
              </a:rPr>
              <a:pPr/>
              <a:t>13</a:t>
            </a:fld>
            <a:endParaRPr lang="en-US" dirty="0">
              <a:solidFill>
                <a:prstClr val="black">
                  <a:tint val="75000"/>
                </a:prstClr>
              </a:solidFill>
              <a:latin typeface="Calibri"/>
            </a:endParaRPr>
          </a:p>
        </p:txBody>
      </p:sp>
      <p:grpSp>
        <p:nvGrpSpPr>
          <p:cNvPr id="4" name="Group 3">
            <a:extLst>
              <a:ext uri="{FF2B5EF4-FFF2-40B4-BE49-F238E27FC236}">
                <a16:creationId xmlns:a16="http://schemas.microsoft.com/office/drawing/2014/main" id="{2343D77C-E29A-477B-9C54-9107E3FAB300}"/>
              </a:ext>
            </a:extLst>
          </p:cNvPr>
          <p:cNvGrpSpPr/>
          <p:nvPr/>
        </p:nvGrpSpPr>
        <p:grpSpPr>
          <a:xfrm>
            <a:off x="931771" y="683813"/>
            <a:ext cx="9999954" cy="4545885"/>
            <a:chOff x="1768448" y="1326932"/>
            <a:chExt cx="8000918" cy="3505200"/>
          </a:xfrm>
        </p:grpSpPr>
        <p:grpSp>
          <p:nvGrpSpPr>
            <p:cNvPr id="2" name="Group 17"/>
            <p:cNvGrpSpPr/>
            <p:nvPr/>
          </p:nvGrpSpPr>
          <p:grpSpPr>
            <a:xfrm>
              <a:off x="1768448" y="1326932"/>
              <a:ext cx="4540693" cy="3505200"/>
              <a:chOff x="1275636" y="1319138"/>
              <a:chExt cx="3307522" cy="2638839"/>
            </a:xfrm>
          </p:grpSpPr>
          <p:pic>
            <p:nvPicPr>
              <p:cNvPr id="28674" name="Picture 2" descr="H:\2015_USF\figures\wind-hypoxia.jpg"/>
              <p:cNvPicPr>
                <a:picLocks noChangeAspect="1" noChangeArrowheads="1"/>
              </p:cNvPicPr>
              <p:nvPr/>
            </p:nvPicPr>
            <p:blipFill>
              <a:blip r:embed="rId3" cstate="print"/>
              <a:srcRect t="46429" b="-1190"/>
              <a:stretch>
                <a:fillRect/>
              </a:stretch>
            </p:blipFill>
            <p:spPr bwMode="auto">
              <a:xfrm>
                <a:off x="1382756" y="1319138"/>
                <a:ext cx="3200402" cy="2638839"/>
              </a:xfrm>
              <a:prstGeom prst="rect">
                <a:avLst/>
              </a:prstGeom>
              <a:noFill/>
            </p:spPr>
          </p:pic>
          <p:sp>
            <p:nvSpPr>
              <p:cNvPr id="10" name="TextBox 9"/>
              <p:cNvSpPr txBox="1"/>
              <p:nvPr/>
            </p:nvSpPr>
            <p:spPr>
              <a:xfrm>
                <a:off x="1664115" y="1467498"/>
                <a:ext cx="1428465" cy="440239"/>
              </a:xfrm>
              <a:prstGeom prst="rect">
                <a:avLst/>
              </a:prstGeom>
              <a:noFill/>
            </p:spPr>
            <p:txBody>
              <a:bodyPr wrap="square" rtlCol="0">
                <a:spAutoFit/>
              </a:bodyPr>
              <a:lstStyle/>
              <a:p>
                <a:r>
                  <a:rPr lang="en-US" sz="1600" b="1" dirty="0">
                    <a:solidFill>
                      <a:prstClr val="black"/>
                    </a:solidFill>
                    <a:latin typeface="Calibri"/>
                  </a:rPr>
                  <a:t>TN + Wind</a:t>
                </a:r>
              </a:p>
              <a:p>
                <a:r>
                  <a:rPr lang="en-US" sz="1600" b="1" dirty="0">
                    <a:solidFill>
                      <a:srgbClr val="FF0000"/>
                    </a:solidFill>
                    <a:latin typeface="Calibri"/>
                  </a:rPr>
                  <a:t>r</a:t>
                </a:r>
                <a:r>
                  <a:rPr lang="en-US" sz="1600" b="1" baseline="30000" dirty="0">
                    <a:solidFill>
                      <a:srgbClr val="FF0000"/>
                    </a:solidFill>
                    <a:latin typeface="Calibri"/>
                  </a:rPr>
                  <a:t>2</a:t>
                </a:r>
                <a:r>
                  <a:rPr lang="en-US" sz="1600" b="1" dirty="0">
                    <a:solidFill>
                      <a:srgbClr val="FF0000"/>
                    </a:solidFill>
                    <a:latin typeface="Calibri"/>
                  </a:rPr>
                  <a:t>=0.62</a:t>
                </a:r>
                <a:r>
                  <a:rPr lang="en-US" sz="1600" b="1" dirty="0">
                    <a:solidFill>
                      <a:prstClr val="black"/>
                    </a:solidFill>
                    <a:latin typeface="Calibri"/>
                  </a:rPr>
                  <a:t>, p&lt;0.01</a:t>
                </a:r>
              </a:p>
            </p:txBody>
          </p:sp>
          <p:sp>
            <p:nvSpPr>
              <p:cNvPr id="17" name="TextBox 16"/>
              <p:cNvSpPr txBox="1"/>
              <p:nvPr/>
            </p:nvSpPr>
            <p:spPr>
              <a:xfrm rot="16200000">
                <a:off x="244731" y="2441037"/>
                <a:ext cx="2286000" cy="224190"/>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Hypoxic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grpSp>
        <p:grpSp>
          <p:nvGrpSpPr>
            <p:cNvPr id="3" name="Group 21"/>
            <p:cNvGrpSpPr/>
            <p:nvPr/>
          </p:nvGrpSpPr>
          <p:grpSpPr>
            <a:xfrm>
              <a:off x="6416566" y="1350574"/>
              <a:ext cx="3352800" cy="3200400"/>
              <a:chOff x="5057126" y="1287637"/>
              <a:chExt cx="2258830" cy="2323979"/>
            </a:xfrm>
          </p:grpSpPr>
          <p:pic>
            <p:nvPicPr>
              <p:cNvPr id="28677" name="Picture 5" descr="H:\2015_USF\figures\wind-river-hypoxia.gif"/>
              <p:cNvPicPr>
                <a:picLocks noChangeAspect="1" noChangeArrowheads="1"/>
              </p:cNvPicPr>
              <p:nvPr/>
            </p:nvPicPr>
            <p:blipFill>
              <a:blip r:embed="rId4" cstate="print"/>
              <a:srcRect l="10204" t="46105" b="5485"/>
              <a:stretch>
                <a:fillRect/>
              </a:stretch>
            </p:blipFill>
            <p:spPr bwMode="auto">
              <a:xfrm>
                <a:off x="5057126" y="1287637"/>
                <a:ext cx="2258830" cy="2323979"/>
              </a:xfrm>
              <a:prstGeom prst="rect">
                <a:avLst/>
              </a:prstGeom>
              <a:noFill/>
            </p:spPr>
          </p:pic>
          <p:sp>
            <p:nvSpPr>
              <p:cNvPr id="20" name="TextBox 19"/>
              <p:cNvSpPr txBox="1"/>
              <p:nvPr/>
            </p:nvSpPr>
            <p:spPr>
              <a:xfrm>
                <a:off x="5260702" y="1411661"/>
                <a:ext cx="1371600" cy="424636"/>
              </a:xfrm>
              <a:prstGeom prst="rect">
                <a:avLst/>
              </a:prstGeom>
              <a:noFill/>
            </p:spPr>
            <p:txBody>
              <a:bodyPr wrap="square" rtlCol="0">
                <a:spAutoFit/>
              </a:bodyPr>
              <a:lstStyle/>
              <a:p>
                <a:r>
                  <a:rPr lang="en-US" sz="1600" b="1" dirty="0">
                    <a:solidFill>
                      <a:prstClr val="black"/>
                    </a:solidFill>
                    <a:latin typeface="Calibri"/>
                  </a:rPr>
                  <a:t>River + Wind</a:t>
                </a:r>
              </a:p>
              <a:p>
                <a:r>
                  <a:rPr lang="en-US" sz="1600" b="1" dirty="0">
                    <a:solidFill>
                      <a:srgbClr val="FF0000"/>
                    </a:solidFill>
                    <a:latin typeface="Calibri"/>
                  </a:rPr>
                  <a:t>r=0.91</a:t>
                </a:r>
                <a:r>
                  <a:rPr lang="en-US" sz="1600" b="1" dirty="0">
                    <a:solidFill>
                      <a:prstClr val="black"/>
                    </a:solidFill>
                    <a:latin typeface="Calibri"/>
                  </a:rPr>
                  <a:t>, p&lt;0.01</a:t>
                </a:r>
              </a:p>
            </p:txBody>
          </p:sp>
        </p:grpSp>
        <p:sp>
          <p:nvSpPr>
            <p:cNvPr id="26" name="TextBox 25"/>
            <p:cNvSpPr txBox="1"/>
            <p:nvPr/>
          </p:nvSpPr>
          <p:spPr>
            <a:xfrm rot="16200000">
              <a:off x="4807830" y="2812173"/>
              <a:ext cx="3036520" cy="307777"/>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Predicted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sp>
          <p:nvSpPr>
            <p:cNvPr id="27" name="TextBox 26"/>
            <p:cNvSpPr txBox="1"/>
            <p:nvPr/>
          </p:nvSpPr>
          <p:spPr>
            <a:xfrm>
              <a:off x="6705600" y="4419601"/>
              <a:ext cx="3036520" cy="307777"/>
            </a:xfrm>
            <a:prstGeom prst="rect">
              <a:avLst/>
            </a:prstGeom>
            <a:noFill/>
          </p:spPr>
          <p:txBody>
            <a:bodyPr wrap="square" rtlCol="0">
              <a:spAutoFit/>
            </a:bodyPr>
            <a:lstStyle/>
            <a:p>
              <a:pPr algn="ctr"/>
              <a:r>
                <a:rPr lang="en-US" sz="1400" b="1" dirty="0">
                  <a:solidFill>
                    <a:prstClr val="black">
                      <a:lumMod val="75000"/>
                      <a:lumOff val="25000"/>
                    </a:prstClr>
                  </a:solidFill>
                  <a:latin typeface="Arial" pitchFamily="34" charset="0"/>
                  <a:cs typeface="Arial" pitchFamily="34" charset="0"/>
                </a:rPr>
                <a:t>observed volume (km</a:t>
              </a:r>
              <a:r>
                <a:rPr lang="en-US" sz="1400" b="1" baseline="30000" dirty="0">
                  <a:solidFill>
                    <a:prstClr val="black">
                      <a:lumMod val="75000"/>
                      <a:lumOff val="25000"/>
                    </a:prstClr>
                  </a:solidFill>
                  <a:latin typeface="Arial" pitchFamily="34" charset="0"/>
                  <a:cs typeface="Arial" pitchFamily="34" charset="0"/>
                </a:rPr>
                <a:t>3</a:t>
              </a:r>
              <a:r>
                <a:rPr lang="en-US" sz="1400" b="1" dirty="0">
                  <a:solidFill>
                    <a:prstClr val="black">
                      <a:lumMod val="75000"/>
                      <a:lumOff val="25000"/>
                    </a:prstClr>
                  </a:solidFill>
                  <a:latin typeface="Arial" pitchFamily="34" charset="0"/>
                  <a:cs typeface="Arial" pitchFamily="34" charset="0"/>
                </a:rPr>
                <a:t>)</a:t>
              </a:r>
            </a:p>
          </p:txBody>
        </p:sp>
        <p:sp>
          <p:nvSpPr>
            <p:cNvPr id="14" name="TextBox 13"/>
            <p:cNvSpPr txBox="1"/>
            <p:nvPr/>
          </p:nvSpPr>
          <p:spPr>
            <a:xfrm>
              <a:off x="4114800" y="3886201"/>
              <a:ext cx="5562600" cy="307777"/>
            </a:xfrm>
            <a:prstGeom prst="rect">
              <a:avLst/>
            </a:prstGeom>
            <a:noFill/>
          </p:spPr>
          <p:txBody>
            <a:bodyPr wrap="square" rtlCol="0">
              <a:spAutoFit/>
            </a:bodyPr>
            <a:lstStyle/>
            <a:p>
              <a:r>
                <a:rPr lang="en-US" sz="1400" dirty="0">
                  <a:solidFill>
                    <a:prstClr val="black"/>
                  </a:solidFill>
                  <a:latin typeface="Calibri"/>
                </a:rPr>
                <a:t>                Scully (2010)                                                                Lee et al. (2015)</a:t>
              </a:r>
            </a:p>
          </p:txBody>
        </p:sp>
      </p:grpSp>
      <p:sp>
        <p:nvSpPr>
          <p:cNvPr id="16" name="TextBox 15">
            <a:extLst>
              <a:ext uri="{FF2B5EF4-FFF2-40B4-BE49-F238E27FC236}">
                <a16:creationId xmlns:a16="http://schemas.microsoft.com/office/drawing/2014/main" id="{ED732E9C-2FBC-4F71-A979-CD0C0B4C3ACC}"/>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Climate-Induced Changes in River and Wind</a:t>
            </a:r>
          </a:p>
        </p:txBody>
      </p:sp>
      <p:sp>
        <p:nvSpPr>
          <p:cNvPr id="18" name="Rectangle 2">
            <a:extLst>
              <a:ext uri="{FF2B5EF4-FFF2-40B4-BE49-F238E27FC236}">
                <a16:creationId xmlns:a16="http://schemas.microsoft.com/office/drawing/2014/main" id="{6F4C8F5C-86EF-4E27-99DF-60569A33689A}"/>
              </a:ext>
            </a:extLst>
          </p:cNvPr>
          <p:cNvSpPr>
            <a:spLocks noChangeArrowheads="1"/>
          </p:cNvSpPr>
          <p:nvPr/>
        </p:nvSpPr>
        <p:spPr bwMode="auto">
          <a:xfrm>
            <a:off x="2250881" y="5437750"/>
            <a:ext cx="8300499" cy="461653"/>
          </a:xfrm>
          <a:prstGeom prst="rect">
            <a:avLst/>
          </a:prstGeom>
          <a:noFill/>
          <a:ln w="9525">
            <a:noFill/>
            <a:miter lim="800000"/>
            <a:headEnd/>
            <a:tailEnd/>
          </a:ln>
        </p:spPr>
        <p:txBody>
          <a:bodyPr wrap="square" lIns="91429" tIns="45714" rIns="91429" bIns="45714">
            <a:spAutoFit/>
          </a:bodyPr>
          <a:lstStyle/>
          <a:p>
            <a:pPr marL="279400" indent="-279400">
              <a:spcBef>
                <a:spcPts val="600"/>
              </a:spcBef>
              <a:buSzPct val="50000"/>
            </a:pPr>
            <a:r>
              <a:rPr lang="en-US" altLang="zh-CN" sz="2400" dirty="0">
                <a:solidFill>
                  <a:srgbClr val="000000"/>
                </a:solidFill>
                <a:latin typeface="Calibri" pitchFamily="34" charset="0"/>
                <a:ea typeface="宋体" pitchFamily="2" charset="-122"/>
              </a:rPr>
              <a:t>Significant fraction of </a:t>
            </a:r>
            <a:r>
              <a:rPr lang="en-US" altLang="zh-CN" sz="2400" dirty="0" err="1">
                <a:solidFill>
                  <a:srgbClr val="000000"/>
                </a:solidFill>
                <a:latin typeface="Calibri" pitchFamily="34" charset="0"/>
                <a:ea typeface="宋体" pitchFamily="2" charset="-122"/>
              </a:rPr>
              <a:t>interannual</a:t>
            </a:r>
            <a:r>
              <a:rPr lang="en-US" altLang="zh-CN" sz="2400" dirty="0">
                <a:solidFill>
                  <a:srgbClr val="000000"/>
                </a:solidFill>
                <a:latin typeface="Calibri" pitchFamily="34" charset="0"/>
                <a:ea typeface="宋体" pitchFamily="2" charset="-122"/>
              </a:rPr>
              <a:t> variability is explained by wind.</a:t>
            </a:r>
            <a:endParaRPr lang="en-US" altLang="zh-CN" dirty="0">
              <a:solidFill>
                <a:srgbClr val="000000"/>
              </a:solidFill>
              <a:latin typeface="Calibri" pitchFamily="34" charset="0"/>
              <a:ea typeface="宋体"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a:solidFill>
                  <a:prstClr val="black">
                    <a:tint val="75000"/>
                  </a:prstClr>
                </a:solidFill>
                <a:latin typeface="Calibri"/>
              </a:rPr>
              <a:pPr/>
              <a:t>14</a:t>
            </a:fld>
            <a:endParaRPr lang="en-US">
              <a:solidFill>
                <a:prstClr val="black">
                  <a:tint val="75000"/>
                </a:prstClr>
              </a:solidFill>
              <a:latin typeface="Calibri"/>
            </a:endParaRPr>
          </a:p>
        </p:txBody>
      </p:sp>
      <p:sp>
        <p:nvSpPr>
          <p:cNvPr id="13" name="Rectangle 2"/>
          <p:cNvSpPr>
            <a:spLocks noChangeArrowheads="1"/>
          </p:cNvSpPr>
          <p:nvPr/>
        </p:nvSpPr>
        <p:spPr bwMode="auto">
          <a:xfrm>
            <a:off x="834887" y="926081"/>
            <a:ext cx="10233329" cy="830985"/>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same nutrient input grows larger hypoxic zone in recent decades</a:t>
            </a:r>
          </a:p>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shift in climate conditions and/or biogeochemical regime.</a:t>
            </a:r>
            <a:endParaRPr lang="en-US" altLang="zh-CN" dirty="0">
              <a:solidFill>
                <a:srgbClr val="000000"/>
              </a:solidFill>
              <a:latin typeface="Calibri" pitchFamily="34" charset="0"/>
              <a:ea typeface="宋体" pitchFamily="2" charset="-122"/>
            </a:endParaRPr>
          </a:p>
        </p:txBody>
      </p:sp>
      <p:grpSp>
        <p:nvGrpSpPr>
          <p:cNvPr id="4" name="Group 3">
            <a:extLst>
              <a:ext uri="{FF2B5EF4-FFF2-40B4-BE49-F238E27FC236}">
                <a16:creationId xmlns:a16="http://schemas.microsoft.com/office/drawing/2014/main" id="{BC43AF17-146E-4CCF-AD54-EAC7F1EA879F}"/>
              </a:ext>
            </a:extLst>
          </p:cNvPr>
          <p:cNvGrpSpPr/>
          <p:nvPr/>
        </p:nvGrpSpPr>
        <p:grpSpPr>
          <a:xfrm>
            <a:off x="1123784" y="1757066"/>
            <a:ext cx="9601200" cy="4744642"/>
            <a:chOff x="1981200" y="1783379"/>
            <a:chExt cx="8305800" cy="3855422"/>
          </a:xfrm>
        </p:grpSpPr>
        <p:sp>
          <p:nvSpPr>
            <p:cNvPr id="7" name="TextBox 6"/>
            <p:cNvSpPr txBox="1"/>
            <p:nvPr/>
          </p:nvSpPr>
          <p:spPr>
            <a:xfrm>
              <a:off x="4876800" y="5392580"/>
              <a:ext cx="5410200" cy="246221"/>
            </a:xfrm>
            <a:prstGeom prst="rect">
              <a:avLst/>
            </a:prstGeom>
            <a:noFill/>
          </p:spPr>
          <p:txBody>
            <a:bodyPr wrap="square" rtlCol="0">
              <a:spAutoFit/>
            </a:bodyPr>
            <a:lstStyle/>
            <a:p>
              <a:pPr algn="r"/>
              <a:r>
                <a:rPr lang="en-US" sz="1000" dirty="0">
                  <a:solidFill>
                    <a:prstClr val="black"/>
                  </a:solidFill>
                  <a:latin typeface="Calibri"/>
                </a:rPr>
                <a:t>Data after </a:t>
              </a:r>
              <a:r>
                <a:rPr lang="en-US" sz="1000" dirty="0" err="1">
                  <a:solidFill>
                    <a:prstClr val="black"/>
                  </a:solidFill>
                  <a:latin typeface="Calibri"/>
                </a:rPr>
                <a:t>Hagy</a:t>
              </a:r>
              <a:r>
                <a:rPr lang="en-US" sz="1000" dirty="0">
                  <a:solidFill>
                    <a:prstClr val="black"/>
                  </a:solidFill>
                  <a:latin typeface="Calibri"/>
                </a:rPr>
                <a:t> et al. (2004) for CB and Turner et al. (2008) for GOM</a:t>
              </a:r>
            </a:p>
          </p:txBody>
        </p:sp>
        <p:grpSp>
          <p:nvGrpSpPr>
            <p:cNvPr id="11" name="Group 10"/>
            <p:cNvGrpSpPr/>
            <p:nvPr/>
          </p:nvGrpSpPr>
          <p:grpSpPr>
            <a:xfrm>
              <a:off x="1981200" y="1783379"/>
              <a:ext cx="8305800" cy="3540125"/>
              <a:chOff x="457200" y="1066800"/>
              <a:chExt cx="8305800" cy="3540125"/>
            </a:xfrm>
          </p:grpSpPr>
          <p:pic>
            <p:nvPicPr>
              <p:cNvPr id="27650" name="Picture 2" descr="H:\2015_USF\figures\deadzone_futurechesflow_lge.png"/>
              <p:cNvPicPr>
                <a:picLocks noChangeAspect="1" noChangeArrowheads="1"/>
              </p:cNvPicPr>
              <p:nvPr/>
            </p:nvPicPr>
            <p:blipFill>
              <a:blip r:embed="rId3" cstate="print"/>
              <a:srcRect l="3667" t="8617"/>
              <a:stretch>
                <a:fillRect/>
              </a:stretch>
            </p:blipFill>
            <p:spPr bwMode="auto">
              <a:xfrm>
                <a:off x="457200" y="1371600"/>
                <a:ext cx="4003078" cy="3232550"/>
              </a:xfrm>
              <a:prstGeom prst="rect">
                <a:avLst/>
              </a:prstGeom>
              <a:noFill/>
            </p:spPr>
          </p:pic>
          <p:pic>
            <p:nvPicPr>
              <p:cNvPr id="27651" name="Picture 3" descr="H:\2015_USF\figures\deadzone_futuregulfflow_lge.png"/>
              <p:cNvPicPr>
                <a:picLocks noChangeAspect="1" noChangeArrowheads="1"/>
              </p:cNvPicPr>
              <p:nvPr/>
            </p:nvPicPr>
            <p:blipFill>
              <a:blip r:embed="rId4" cstate="print"/>
              <a:srcRect l="3832" t="8363"/>
              <a:stretch>
                <a:fillRect/>
              </a:stretch>
            </p:blipFill>
            <p:spPr bwMode="auto">
              <a:xfrm>
                <a:off x="4684551" y="1371600"/>
                <a:ext cx="4078449" cy="3235325"/>
              </a:xfrm>
              <a:prstGeom prst="rect">
                <a:avLst/>
              </a:prstGeom>
              <a:noFill/>
            </p:spPr>
          </p:pic>
          <p:sp>
            <p:nvSpPr>
              <p:cNvPr id="8" name="TextBox 7"/>
              <p:cNvSpPr txBox="1"/>
              <p:nvPr/>
            </p:nvSpPr>
            <p:spPr>
              <a:xfrm>
                <a:off x="685800" y="1447800"/>
                <a:ext cx="2209800" cy="307777"/>
              </a:xfrm>
              <a:prstGeom prst="rect">
                <a:avLst/>
              </a:prstGeom>
              <a:noFill/>
            </p:spPr>
            <p:txBody>
              <a:bodyPr wrap="square" rtlCol="0">
                <a:spAutoFit/>
              </a:bodyPr>
              <a:lstStyle/>
              <a:p>
                <a:r>
                  <a:rPr lang="en-US" sz="1400" b="1" dirty="0">
                    <a:solidFill>
                      <a:prstClr val="black"/>
                    </a:solidFill>
                    <a:latin typeface="Calibri"/>
                  </a:rPr>
                  <a:t>Hypoxic Volume (km</a:t>
                </a:r>
                <a:r>
                  <a:rPr lang="en-US" sz="1400" b="1" baseline="30000" dirty="0">
                    <a:solidFill>
                      <a:prstClr val="black"/>
                    </a:solidFill>
                    <a:latin typeface="Calibri"/>
                  </a:rPr>
                  <a:t>3</a:t>
                </a:r>
                <a:r>
                  <a:rPr lang="en-US" sz="1400" b="1" dirty="0">
                    <a:solidFill>
                      <a:prstClr val="black"/>
                    </a:solidFill>
                    <a:latin typeface="Calibri"/>
                  </a:rPr>
                  <a:t>)</a:t>
                </a:r>
                <a:endParaRPr lang="en-US" sz="1400" b="1" baseline="30000" dirty="0">
                  <a:solidFill>
                    <a:prstClr val="black"/>
                  </a:solidFill>
                  <a:latin typeface="Calibri"/>
                </a:endParaRPr>
              </a:p>
            </p:txBody>
          </p:sp>
          <p:sp>
            <p:nvSpPr>
              <p:cNvPr id="9" name="TextBox 8"/>
              <p:cNvSpPr txBox="1"/>
              <p:nvPr/>
            </p:nvSpPr>
            <p:spPr>
              <a:xfrm>
                <a:off x="4898408" y="1447800"/>
                <a:ext cx="2209800" cy="307777"/>
              </a:xfrm>
              <a:prstGeom prst="rect">
                <a:avLst/>
              </a:prstGeom>
              <a:noFill/>
            </p:spPr>
            <p:txBody>
              <a:bodyPr wrap="square" rtlCol="0">
                <a:spAutoFit/>
              </a:bodyPr>
              <a:lstStyle/>
              <a:p>
                <a:r>
                  <a:rPr lang="en-US" sz="1400" b="1" dirty="0">
                    <a:solidFill>
                      <a:prstClr val="black"/>
                    </a:solidFill>
                    <a:latin typeface="Calibri"/>
                  </a:rPr>
                  <a:t>Hypoxic Area (1000 km</a:t>
                </a:r>
                <a:r>
                  <a:rPr lang="en-US" sz="1400" b="1" baseline="30000" dirty="0">
                    <a:solidFill>
                      <a:prstClr val="black"/>
                    </a:solidFill>
                    <a:latin typeface="Calibri"/>
                  </a:rPr>
                  <a:t>2</a:t>
                </a:r>
                <a:r>
                  <a:rPr lang="en-US" sz="1400" b="1" dirty="0">
                    <a:solidFill>
                      <a:prstClr val="black"/>
                    </a:solidFill>
                    <a:latin typeface="Calibri"/>
                  </a:rPr>
                  <a:t>)</a:t>
                </a:r>
                <a:endParaRPr lang="en-US" sz="1400" b="1" baseline="30000" dirty="0">
                  <a:solidFill>
                    <a:prstClr val="black"/>
                  </a:solidFill>
                  <a:latin typeface="Calibri"/>
                </a:endParaRPr>
              </a:p>
            </p:txBody>
          </p:sp>
          <p:sp>
            <p:nvSpPr>
              <p:cNvPr id="10" name="TextBox 9"/>
              <p:cNvSpPr txBox="1"/>
              <p:nvPr/>
            </p:nvSpPr>
            <p:spPr>
              <a:xfrm>
                <a:off x="754124" y="1066800"/>
                <a:ext cx="7920603" cy="375142"/>
              </a:xfrm>
              <a:prstGeom prst="rect">
                <a:avLst/>
              </a:prstGeom>
              <a:noFill/>
            </p:spPr>
            <p:txBody>
              <a:bodyPr wrap="square" rtlCol="0">
                <a:spAutoFit/>
              </a:bodyPr>
              <a:lstStyle/>
              <a:p>
                <a:r>
                  <a:rPr lang="en-US" sz="2400" b="1" dirty="0">
                    <a:solidFill>
                      <a:srgbClr val="AF423F"/>
                    </a:solidFill>
                    <a:latin typeface="Calibri"/>
                  </a:rPr>
                  <a:t>              Chesapeake Bay                                               Gulf of Mexico</a:t>
                </a:r>
              </a:p>
            </p:txBody>
          </p:sp>
        </p:grpSp>
        <p:sp>
          <p:nvSpPr>
            <p:cNvPr id="12" name="Rectangle 11"/>
            <p:cNvSpPr/>
            <p:nvPr/>
          </p:nvSpPr>
          <p:spPr>
            <a:xfrm>
              <a:off x="3124200" y="2209800"/>
              <a:ext cx="152400" cy="2667000"/>
            </a:xfrm>
            <a:prstGeom prst="rect">
              <a:avLst/>
            </a:prstGeom>
            <a:solidFill>
              <a:srgbClr val="FFFF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 name="TextBox 13">
            <a:extLst>
              <a:ext uri="{FF2B5EF4-FFF2-40B4-BE49-F238E27FC236}">
                <a16:creationId xmlns:a16="http://schemas.microsoft.com/office/drawing/2014/main" id="{CE1E3CD0-2E7C-4DCA-B0A3-3750E53B8BAC}"/>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Regime Shift?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87C508-737F-4A44-9D06-59660786C9C1}" type="slidenum">
              <a:rPr lang="en-US" smtClean="0"/>
              <a:pPr/>
              <a:t>15</a:t>
            </a:fld>
            <a:endParaRPr lang="en-US" dirty="0"/>
          </a:p>
        </p:txBody>
      </p:sp>
      <p:sp>
        <p:nvSpPr>
          <p:cNvPr id="7" name="Freeform 5"/>
          <p:cNvSpPr>
            <a:spLocks/>
          </p:cNvSpPr>
          <p:nvPr/>
        </p:nvSpPr>
        <p:spPr bwMode="auto">
          <a:xfrm>
            <a:off x="1527175" y="2152650"/>
            <a:ext cx="9144000" cy="4705350"/>
          </a:xfrm>
          <a:custGeom>
            <a:avLst/>
            <a:gdLst>
              <a:gd name="T0" fmla="*/ 0 w 5888"/>
              <a:gd name="T1" fmla="*/ 2147483647 h 3087"/>
              <a:gd name="T2" fmla="*/ 2147483647 w 5888"/>
              <a:gd name="T3" fmla="*/ 2147483647 h 3087"/>
              <a:gd name="T4" fmla="*/ 2147483647 w 5888"/>
              <a:gd name="T5" fmla="*/ 2147483647 h 3087"/>
              <a:gd name="T6" fmla="*/ 2147483647 w 5888"/>
              <a:gd name="T7" fmla="*/ 2147483647 h 3087"/>
              <a:gd name="T8" fmla="*/ 2147483647 w 5888"/>
              <a:gd name="T9" fmla="*/ 2147483647 h 3087"/>
              <a:gd name="T10" fmla="*/ 2147483647 w 5888"/>
              <a:gd name="T11" fmla="*/ 2147483647 h 3087"/>
              <a:gd name="T12" fmla="*/ 2147483647 w 5888"/>
              <a:gd name="T13" fmla="*/ 2147483647 h 3087"/>
              <a:gd name="T14" fmla="*/ 2147483647 w 5888"/>
              <a:gd name="T15" fmla="*/ 2147483647 h 3087"/>
              <a:gd name="T16" fmla="*/ 2147483647 w 5888"/>
              <a:gd name="T17" fmla="*/ 2147483647 h 3087"/>
              <a:gd name="T18" fmla="*/ 2147483647 w 5888"/>
              <a:gd name="T19" fmla="*/ 2147483647 h 3087"/>
              <a:gd name="T20" fmla="*/ 2147483647 w 5888"/>
              <a:gd name="T21" fmla="*/ 2147483647 h 3087"/>
              <a:gd name="T22" fmla="*/ 2147483647 w 5888"/>
              <a:gd name="T23" fmla="*/ 2147483647 h 3087"/>
              <a:gd name="T24" fmla="*/ 2147483647 w 5888"/>
              <a:gd name="T25" fmla="*/ 2147483647 h 3087"/>
              <a:gd name="T26" fmla="*/ 2147483647 w 5888"/>
              <a:gd name="T27" fmla="*/ 2147483647 h 3087"/>
              <a:gd name="T28" fmla="*/ 2147483647 w 5888"/>
              <a:gd name="T29" fmla="*/ 2147483647 h 3087"/>
              <a:gd name="T30" fmla="*/ 2147483647 w 5888"/>
              <a:gd name="T31" fmla="*/ 2147483647 h 3087"/>
              <a:gd name="T32" fmla="*/ 2147483647 w 5888"/>
              <a:gd name="T33" fmla="*/ 2147483647 h 3087"/>
              <a:gd name="T34" fmla="*/ 2147483647 w 5888"/>
              <a:gd name="T35" fmla="*/ 2147483647 h 3087"/>
              <a:gd name="T36" fmla="*/ 2147483647 w 5888"/>
              <a:gd name="T37" fmla="*/ 2147483647 h 3087"/>
              <a:gd name="T38" fmla="*/ 2147483647 w 5888"/>
              <a:gd name="T39" fmla="*/ 2147483647 h 3087"/>
              <a:gd name="T40" fmla="*/ 2147483647 w 5888"/>
              <a:gd name="T41" fmla="*/ 2147483647 h 3087"/>
              <a:gd name="T42" fmla="*/ 2147483647 w 5888"/>
              <a:gd name="T43" fmla="*/ 2147483647 h 3087"/>
              <a:gd name="T44" fmla="*/ 2147483647 w 5888"/>
              <a:gd name="T45" fmla="*/ 2147483647 h 3087"/>
              <a:gd name="T46" fmla="*/ 2147483647 w 5888"/>
              <a:gd name="T47" fmla="*/ 2147483647 h 3087"/>
              <a:gd name="T48" fmla="*/ 2147483647 w 5888"/>
              <a:gd name="T49" fmla="*/ 2147483647 h 3087"/>
              <a:gd name="T50" fmla="*/ 2147483647 w 5888"/>
              <a:gd name="T51" fmla="*/ 2147483647 h 3087"/>
              <a:gd name="T52" fmla="*/ 2147483647 w 5888"/>
              <a:gd name="T53" fmla="*/ 2147483647 h 3087"/>
              <a:gd name="T54" fmla="*/ 2147483647 w 5888"/>
              <a:gd name="T55" fmla="*/ 2147483647 h 3087"/>
              <a:gd name="T56" fmla="*/ 2147483647 w 5888"/>
              <a:gd name="T57" fmla="*/ 2147483647 h 3087"/>
              <a:gd name="T58" fmla="*/ 2147483647 w 5888"/>
              <a:gd name="T59" fmla="*/ 2147483647 h 3087"/>
              <a:gd name="T60" fmla="*/ 2147483647 w 5888"/>
              <a:gd name="T61" fmla="*/ 2147483647 h 3087"/>
              <a:gd name="T62" fmla="*/ 2147483647 w 5888"/>
              <a:gd name="T63" fmla="*/ 2147483647 h 3087"/>
              <a:gd name="T64" fmla="*/ 0 w 5888"/>
              <a:gd name="T65" fmla="*/ 2147483647 h 30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8"/>
              <a:gd name="T100" fmla="*/ 0 h 3087"/>
              <a:gd name="T101" fmla="*/ 5888 w 5888"/>
              <a:gd name="T102" fmla="*/ 3087 h 30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8" h="3087">
                <a:moveTo>
                  <a:pt x="0" y="108"/>
                </a:moveTo>
                <a:cubicBezTo>
                  <a:pt x="39" y="82"/>
                  <a:pt x="72" y="71"/>
                  <a:pt x="116" y="57"/>
                </a:cubicBezTo>
                <a:cubicBezTo>
                  <a:pt x="199" y="0"/>
                  <a:pt x="321" y="13"/>
                  <a:pt x="410" y="57"/>
                </a:cubicBezTo>
                <a:cubicBezTo>
                  <a:pt x="424" y="64"/>
                  <a:pt x="434" y="76"/>
                  <a:pt x="448" y="82"/>
                </a:cubicBezTo>
                <a:cubicBezTo>
                  <a:pt x="516" y="112"/>
                  <a:pt x="540" y="110"/>
                  <a:pt x="615" y="121"/>
                </a:cubicBezTo>
                <a:cubicBezTo>
                  <a:pt x="641" y="117"/>
                  <a:pt x="666" y="111"/>
                  <a:pt x="692" y="108"/>
                </a:cubicBezTo>
                <a:cubicBezTo>
                  <a:pt x="769" y="98"/>
                  <a:pt x="922" y="82"/>
                  <a:pt x="922" y="82"/>
                </a:cubicBezTo>
                <a:cubicBezTo>
                  <a:pt x="993" y="58"/>
                  <a:pt x="1066" y="43"/>
                  <a:pt x="1140" y="31"/>
                </a:cubicBezTo>
                <a:cubicBezTo>
                  <a:pt x="1215" y="5"/>
                  <a:pt x="1294" y="31"/>
                  <a:pt x="1370" y="44"/>
                </a:cubicBezTo>
                <a:cubicBezTo>
                  <a:pt x="1442" y="69"/>
                  <a:pt x="1514" y="80"/>
                  <a:pt x="1588" y="95"/>
                </a:cubicBezTo>
                <a:cubicBezTo>
                  <a:pt x="1750" y="81"/>
                  <a:pt x="1912" y="76"/>
                  <a:pt x="2074" y="57"/>
                </a:cubicBezTo>
                <a:cubicBezTo>
                  <a:pt x="2091" y="53"/>
                  <a:pt x="2108" y="49"/>
                  <a:pt x="2125" y="44"/>
                </a:cubicBezTo>
                <a:cubicBezTo>
                  <a:pt x="2151" y="36"/>
                  <a:pt x="2202" y="18"/>
                  <a:pt x="2202" y="18"/>
                </a:cubicBezTo>
                <a:cubicBezTo>
                  <a:pt x="2321" y="22"/>
                  <a:pt x="2441" y="24"/>
                  <a:pt x="2560" y="31"/>
                </a:cubicBezTo>
                <a:cubicBezTo>
                  <a:pt x="2601" y="34"/>
                  <a:pt x="2664" y="57"/>
                  <a:pt x="2701" y="69"/>
                </a:cubicBezTo>
                <a:cubicBezTo>
                  <a:pt x="2727" y="77"/>
                  <a:pt x="2778" y="95"/>
                  <a:pt x="2778" y="95"/>
                </a:cubicBezTo>
                <a:cubicBezTo>
                  <a:pt x="2891" y="86"/>
                  <a:pt x="2976" y="70"/>
                  <a:pt x="3085" y="57"/>
                </a:cubicBezTo>
                <a:cubicBezTo>
                  <a:pt x="3164" y="31"/>
                  <a:pt x="3245" y="26"/>
                  <a:pt x="3328" y="18"/>
                </a:cubicBezTo>
                <a:cubicBezTo>
                  <a:pt x="3387" y="25"/>
                  <a:pt x="3450" y="28"/>
                  <a:pt x="3508" y="44"/>
                </a:cubicBezTo>
                <a:cubicBezTo>
                  <a:pt x="3534" y="51"/>
                  <a:pt x="3559" y="61"/>
                  <a:pt x="3584" y="69"/>
                </a:cubicBezTo>
                <a:cubicBezTo>
                  <a:pt x="3597" y="73"/>
                  <a:pt x="3623" y="82"/>
                  <a:pt x="3623" y="82"/>
                </a:cubicBezTo>
                <a:cubicBezTo>
                  <a:pt x="3699" y="134"/>
                  <a:pt x="3802" y="121"/>
                  <a:pt x="3892" y="133"/>
                </a:cubicBezTo>
                <a:cubicBezTo>
                  <a:pt x="3991" y="120"/>
                  <a:pt x="4079" y="87"/>
                  <a:pt x="4173" y="57"/>
                </a:cubicBezTo>
                <a:cubicBezTo>
                  <a:pt x="4267" y="27"/>
                  <a:pt x="4371" y="32"/>
                  <a:pt x="4468" y="18"/>
                </a:cubicBezTo>
                <a:cubicBezTo>
                  <a:pt x="4613" y="55"/>
                  <a:pt x="4754" y="104"/>
                  <a:pt x="4903" y="121"/>
                </a:cubicBezTo>
                <a:cubicBezTo>
                  <a:pt x="5001" y="107"/>
                  <a:pt x="5056" y="64"/>
                  <a:pt x="5159" y="57"/>
                </a:cubicBezTo>
                <a:cubicBezTo>
                  <a:pt x="5381" y="41"/>
                  <a:pt x="5278" y="50"/>
                  <a:pt x="5466" y="31"/>
                </a:cubicBezTo>
                <a:cubicBezTo>
                  <a:pt x="5581" y="35"/>
                  <a:pt x="5698" y="28"/>
                  <a:pt x="5812" y="44"/>
                </a:cubicBezTo>
                <a:cubicBezTo>
                  <a:pt x="5827" y="46"/>
                  <a:pt x="5831" y="68"/>
                  <a:pt x="5837" y="82"/>
                </a:cubicBezTo>
                <a:cubicBezTo>
                  <a:pt x="5861" y="137"/>
                  <a:pt x="5888" y="213"/>
                  <a:pt x="5888" y="274"/>
                </a:cubicBezTo>
                <a:lnTo>
                  <a:pt x="5882" y="3087"/>
                </a:lnTo>
                <a:lnTo>
                  <a:pt x="26" y="3087"/>
                </a:lnTo>
                <a:lnTo>
                  <a:pt x="0" y="108"/>
                </a:lnTo>
                <a:close/>
              </a:path>
            </a:pathLst>
          </a:custGeom>
          <a:gradFill rotWithShape="1">
            <a:gsLst>
              <a:gs pos="0">
                <a:srgbClr val="EAEAEA"/>
              </a:gs>
              <a:gs pos="100000">
                <a:srgbClr val="0033CC">
                  <a:alpha val="85001"/>
                </a:srgbClr>
              </a:gs>
            </a:gsLst>
            <a:lin ang="2700000" scaled="1"/>
          </a:gradFill>
          <a:ln w="9525">
            <a:noFill/>
            <a:round/>
            <a:headEnd/>
            <a:tailEnd/>
          </a:ln>
        </p:spPr>
        <p:txBody>
          <a:bodyPr/>
          <a:lstStyle/>
          <a:p>
            <a:endParaRPr lang="en-US"/>
          </a:p>
        </p:txBody>
      </p:sp>
      <p:grpSp>
        <p:nvGrpSpPr>
          <p:cNvPr id="8" name="Group 63"/>
          <p:cNvGrpSpPr>
            <a:grpSpLocks/>
          </p:cNvGrpSpPr>
          <p:nvPr/>
        </p:nvGrpSpPr>
        <p:grpSpPr bwMode="auto">
          <a:xfrm>
            <a:off x="4457700" y="4675486"/>
            <a:ext cx="5575300" cy="2182513"/>
            <a:chOff x="2933700" y="4648200"/>
            <a:chExt cx="6248400" cy="2209800"/>
          </a:xfrm>
        </p:grpSpPr>
        <p:sp>
          <p:nvSpPr>
            <p:cNvPr id="9" name="Freeform 67"/>
            <p:cNvSpPr>
              <a:spLocks/>
            </p:cNvSpPr>
            <p:nvPr/>
          </p:nvSpPr>
          <p:spPr bwMode="auto">
            <a:xfrm>
              <a:off x="2933700" y="4648200"/>
              <a:ext cx="6248400" cy="2209800"/>
            </a:xfrm>
            <a:custGeom>
              <a:avLst/>
              <a:gdLst>
                <a:gd name="T0" fmla="*/ 0 w 3936"/>
                <a:gd name="T1" fmla="*/ 2147483647 h 1392"/>
                <a:gd name="T2" fmla="*/ 2147483647 w 3936"/>
                <a:gd name="T3" fmla="*/ 0 h 1392"/>
                <a:gd name="T4" fmla="*/ 2147483647 w 3936"/>
                <a:gd name="T5" fmla="*/ 0 h 1392"/>
                <a:gd name="T6" fmla="*/ 2147483647 w 3936"/>
                <a:gd name="T7" fmla="*/ 2147483647 h 1392"/>
                <a:gd name="T8" fmla="*/ 2147483647 w 3936"/>
                <a:gd name="T9" fmla="*/ 2147483647 h 1392"/>
                <a:gd name="T10" fmla="*/ 2147483647 w 3936"/>
                <a:gd name="T11" fmla="*/ 2147483647 h 1392"/>
                <a:gd name="T12" fmla="*/ 2147483647 w 3936"/>
                <a:gd name="T13" fmla="*/ 2147483647 h 1392"/>
                <a:gd name="T14" fmla="*/ 2147483647 w 3936"/>
                <a:gd name="T15" fmla="*/ 2147483647 h 1392"/>
                <a:gd name="T16" fmla="*/ 0 w 3936"/>
                <a:gd name="T17" fmla="*/ 2147483647 h 1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6"/>
                <a:gd name="T28" fmla="*/ 0 h 1392"/>
                <a:gd name="T29" fmla="*/ 3936 w 3936"/>
                <a:gd name="T30" fmla="*/ 1392 h 1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6" h="1392">
                  <a:moveTo>
                    <a:pt x="0" y="240"/>
                  </a:moveTo>
                  <a:lnTo>
                    <a:pt x="816" y="0"/>
                  </a:lnTo>
                  <a:lnTo>
                    <a:pt x="1728" y="0"/>
                  </a:lnTo>
                  <a:lnTo>
                    <a:pt x="2544" y="48"/>
                  </a:lnTo>
                  <a:lnTo>
                    <a:pt x="3408" y="96"/>
                  </a:lnTo>
                  <a:lnTo>
                    <a:pt x="3936" y="192"/>
                  </a:lnTo>
                  <a:lnTo>
                    <a:pt x="3936" y="1392"/>
                  </a:lnTo>
                  <a:lnTo>
                    <a:pt x="288" y="1392"/>
                  </a:lnTo>
                  <a:lnTo>
                    <a:pt x="0" y="240"/>
                  </a:lnTo>
                  <a:close/>
                </a:path>
              </a:pathLst>
            </a:custGeom>
            <a:gradFill rotWithShape="1">
              <a:gsLst>
                <a:gs pos="0">
                  <a:srgbClr val="FF6600">
                    <a:alpha val="84000"/>
                  </a:srgbClr>
                </a:gs>
                <a:gs pos="100000">
                  <a:srgbClr val="762F00"/>
                </a:gs>
              </a:gsLst>
              <a:lin ang="2700000" scaled="1"/>
            </a:gradFill>
            <a:ln w="9525" cap="flat" cmpd="sng">
              <a:noFill/>
              <a:prstDash val="solid"/>
              <a:round/>
              <a:headEnd type="none" w="med" len="med"/>
              <a:tailEnd type="none" w="med" len="med"/>
            </a:ln>
          </p:spPr>
          <p:txBody>
            <a:bodyPr/>
            <a:lstStyle/>
            <a:p>
              <a:endParaRPr lang="en-US"/>
            </a:p>
          </p:txBody>
        </p:sp>
        <p:sp>
          <p:nvSpPr>
            <p:cNvPr id="10" name="Text Box 21"/>
            <p:cNvSpPr txBox="1">
              <a:spLocks noChangeArrowheads="1"/>
            </p:cNvSpPr>
            <p:nvPr/>
          </p:nvSpPr>
          <p:spPr bwMode="auto">
            <a:xfrm>
              <a:off x="5940425" y="5486400"/>
              <a:ext cx="1250950" cy="368300"/>
            </a:xfrm>
            <a:prstGeom prst="rect">
              <a:avLst/>
            </a:prstGeom>
            <a:noFill/>
            <a:ln w="9525">
              <a:noFill/>
              <a:miter lim="800000"/>
              <a:headEnd/>
              <a:tailEnd/>
            </a:ln>
          </p:spPr>
          <p:txBody>
            <a:bodyPr lIns="91429" tIns="45714" rIns="91429" bIns="45714">
              <a:spAutoFit/>
            </a:bodyPr>
            <a:lstStyle/>
            <a:p>
              <a:pPr algn="ctr">
                <a:spcBef>
                  <a:spcPct val="50000"/>
                </a:spcBef>
              </a:pPr>
              <a:r>
                <a:rPr lang="en-US" altLang="zh-CN" b="1" dirty="0">
                  <a:solidFill>
                    <a:schemeClr val="bg1"/>
                  </a:solidFill>
                  <a:ea typeface="宋体" pitchFamily="2" charset="-122"/>
                </a:rPr>
                <a:t>Hypoxia</a:t>
              </a:r>
            </a:p>
          </p:txBody>
        </p:sp>
      </p:grpSp>
      <p:sp>
        <p:nvSpPr>
          <p:cNvPr id="11" name="Freeform 6"/>
          <p:cNvSpPr>
            <a:spLocks/>
          </p:cNvSpPr>
          <p:nvPr/>
        </p:nvSpPr>
        <p:spPr bwMode="auto">
          <a:xfrm>
            <a:off x="1485900" y="3197225"/>
            <a:ext cx="6783388" cy="3657600"/>
          </a:xfrm>
          <a:custGeom>
            <a:avLst/>
            <a:gdLst>
              <a:gd name="T0" fmla="*/ 0 w 3120"/>
              <a:gd name="T1" fmla="*/ 0 h 2400"/>
              <a:gd name="T2" fmla="*/ 0 w 3120"/>
              <a:gd name="T3" fmla="*/ 2147483647 h 2400"/>
              <a:gd name="T4" fmla="*/ 2147483647 w 3120"/>
              <a:gd name="T5" fmla="*/ 2147483647 h 2400"/>
              <a:gd name="T6" fmla="*/ 2147483647 w 3120"/>
              <a:gd name="T7" fmla="*/ 2147483647 h 2400"/>
              <a:gd name="T8" fmla="*/ 2147483647 w 3120"/>
              <a:gd name="T9" fmla="*/ 2147483647 h 2400"/>
              <a:gd name="T10" fmla="*/ 2147483647 w 3120"/>
              <a:gd name="T11" fmla="*/ 2147483647 h 2400"/>
              <a:gd name="T12" fmla="*/ 2147483647 w 3120"/>
              <a:gd name="T13" fmla="*/ 2147483647 h 2400"/>
              <a:gd name="T14" fmla="*/ 2147483647 w 3120"/>
              <a:gd name="T15" fmla="*/ 2147483647 h 2400"/>
              <a:gd name="T16" fmla="*/ 2147483647 w 3120"/>
              <a:gd name="T17" fmla="*/ 2147483647 h 2400"/>
              <a:gd name="T18" fmla="*/ 0 w 3120"/>
              <a:gd name="T19" fmla="*/ 0 h 2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20"/>
              <a:gd name="T31" fmla="*/ 0 h 2400"/>
              <a:gd name="T32" fmla="*/ 3120 w 3120"/>
              <a:gd name="T33" fmla="*/ 2400 h 2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20" h="2400">
                <a:moveTo>
                  <a:pt x="0" y="0"/>
                </a:moveTo>
                <a:lnTo>
                  <a:pt x="0" y="2400"/>
                </a:lnTo>
                <a:lnTo>
                  <a:pt x="3120" y="2400"/>
                </a:lnTo>
                <a:cubicBezTo>
                  <a:pt x="2955" y="2071"/>
                  <a:pt x="3067" y="2132"/>
                  <a:pt x="2854" y="2096"/>
                </a:cubicBezTo>
                <a:cubicBezTo>
                  <a:pt x="2794" y="2076"/>
                  <a:pt x="2734" y="2078"/>
                  <a:pt x="2688" y="2032"/>
                </a:cubicBezTo>
                <a:lnTo>
                  <a:pt x="2256" y="1728"/>
                </a:lnTo>
                <a:lnTo>
                  <a:pt x="1776" y="1248"/>
                </a:lnTo>
                <a:lnTo>
                  <a:pt x="1104" y="960"/>
                </a:lnTo>
                <a:lnTo>
                  <a:pt x="432" y="432"/>
                </a:lnTo>
                <a:lnTo>
                  <a:pt x="0" y="0"/>
                </a:lnTo>
                <a:close/>
              </a:path>
            </a:pathLst>
          </a:custGeom>
          <a:solidFill>
            <a:schemeClr val="bg2"/>
          </a:solidFill>
          <a:ln w="9525">
            <a:solidFill>
              <a:schemeClr val="tx1"/>
            </a:solidFill>
            <a:round/>
            <a:headEnd/>
            <a:tailEnd/>
          </a:ln>
        </p:spPr>
        <p:txBody>
          <a:bodyPr/>
          <a:lstStyle/>
          <a:p>
            <a:endParaRPr lang="en-US"/>
          </a:p>
        </p:txBody>
      </p:sp>
      <p:sp>
        <p:nvSpPr>
          <p:cNvPr id="12" name="Freeform 44"/>
          <p:cNvSpPr>
            <a:spLocks/>
          </p:cNvSpPr>
          <p:nvPr/>
        </p:nvSpPr>
        <p:spPr bwMode="auto">
          <a:xfrm>
            <a:off x="3205163" y="3733801"/>
            <a:ext cx="7535862" cy="455613"/>
          </a:xfrm>
          <a:custGeom>
            <a:avLst/>
            <a:gdLst>
              <a:gd name="T0" fmla="*/ 0 w 5222"/>
              <a:gd name="T1" fmla="*/ 2147483647 h 325"/>
              <a:gd name="T2" fmla="*/ 2147483647 w 5222"/>
              <a:gd name="T3" fmla="*/ 2147483647 h 325"/>
              <a:gd name="T4" fmla="*/ 2147483647 w 5222"/>
              <a:gd name="T5" fmla="*/ 2147483647 h 325"/>
              <a:gd name="T6" fmla="*/ 2147483647 w 5222"/>
              <a:gd name="T7" fmla="*/ 2147483647 h 325"/>
              <a:gd name="T8" fmla="*/ 2147483647 w 5222"/>
              <a:gd name="T9" fmla="*/ 2147483647 h 325"/>
              <a:gd name="T10" fmla="*/ 2147483647 w 5222"/>
              <a:gd name="T11" fmla="*/ 2147483647 h 325"/>
              <a:gd name="T12" fmla="*/ 2147483647 w 5222"/>
              <a:gd name="T13" fmla="*/ 2147483647 h 325"/>
              <a:gd name="T14" fmla="*/ 2147483647 w 5222"/>
              <a:gd name="T15" fmla="*/ 2147483647 h 325"/>
              <a:gd name="T16" fmla="*/ 2147483647 w 5222"/>
              <a:gd name="T17" fmla="*/ 2147483647 h 325"/>
              <a:gd name="T18" fmla="*/ 2147483647 w 5222"/>
              <a:gd name="T19" fmla="*/ 2147483647 h 325"/>
              <a:gd name="T20" fmla="*/ 2147483647 w 5222"/>
              <a:gd name="T21" fmla="*/ 2147483647 h 325"/>
              <a:gd name="T22" fmla="*/ 2147483647 w 5222"/>
              <a:gd name="T23" fmla="*/ 2147483647 h 325"/>
              <a:gd name="T24" fmla="*/ 2147483647 w 5222"/>
              <a:gd name="T25" fmla="*/ 2147483647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22"/>
              <a:gd name="T40" fmla="*/ 0 h 325"/>
              <a:gd name="T41" fmla="*/ 5222 w 5222"/>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22" h="325">
                <a:moveTo>
                  <a:pt x="0" y="325"/>
                </a:moveTo>
                <a:cubicBezTo>
                  <a:pt x="48" y="276"/>
                  <a:pt x="77" y="276"/>
                  <a:pt x="140" y="248"/>
                </a:cubicBezTo>
                <a:cubicBezTo>
                  <a:pt x="321" y="168"/>
                  <a:pt x="85" y="269"/>
                  <a:pt x="230" y="197"/>
                </a:cubicBezTo>
                <a:cubicBezTo>
                  <a:pt x="308" y="158"/>
                  <a:pt x="435" y="147"/>
                  <a:pt x="524" y="133"/>
                </a:cubicBezTo>
                <a:cubicBezTo>
                  <a:pt x="675" y="82"/>
                  <a:pt x="825" y="57"/>
                  <a:pt x="985" y="43"/>
                </a:cubicBezTo>
                <a:cubicBezTo>
                  <a:pt x="1195" y="0"/>
                  <a:pt x="1424" y="42"/>
                  <a:pt x="1638" y="56"/>
                </a:cubicBezTo>
                <a:cubicBezTo>
                  <a:pt x="1764" y="77"/>
                  <a:pt x="1742" y="82"/>
                  <a:pt x="1894" y="69"/>
                </a:cubicBezTo>
                <a:cubicBezTo>
                  <a:pt x="2049" y="37"/>
                  <a:pt x="2199" y="44"/>
                  <a:pt x="2355" y="56"/>
                </a:cubicBezTo>
                <a:cubicBezTo>
                  <a:pt x="2509" y="109"/>
                  <a:pt x="2857" y="88"/>
                  <a:pt x="3008" y="94"/>
                </a:cubicBezTo>
                <a:cubicBezTo>
                  <a:pt x="3423" y="133"/>
                  <a:pt x="3955" y="86"/>
                  <a:pt x="4326" y="81"/>
                </a:cubicBezTo>
                <a:cubicBezTo>
                  <a:pt x="4624" y="62"/>
                  <a:pt x="4924" y="43"/>
                  <a:pt x="5222" y="43"/>
                </a:cubicBezTo>
                <a:lnTo>
                  <a:pt x="5078" y="43"/>
                </a:lnTo>
                <a:lnTo>
                  <a:pt x="5222" y="43"/>
                </a:lnTo>
              </a:path>
            </a:pathLst>
          </a:custGeom>
          <a:noFill/>
          <a:ln w="25400" cap="flat">
            <a:solidFill>
              <a:schemeClr val="bg1"/>
            </a:solidFill>
            <a:prstDash val="lgDash"/>
            <a:round/>
            <a:headEnd/>
            <a:tailEnd/>
          </a:ln>
        </p:spPr>
        <p:txBody>
          <a:bodyPr/>
          <a:lstStyle/>
          <a:p>
            <a:endParaRPr lang="en-US"/>
          </a:p>
        </p:txBody>
      </p:sp>
      <p:grpSp>
        <p:nvGrpSpPr>
          <p:cNvPr id="13" name="Group 16"/>
          <p:cNvGrpSpPr>
            <a:grpSpLocks/>
          </p:cNvGrpSpPr>
          <p:nvPr/>
        </p:nvGrpSpPr>
        <p:grpSpPr bwMode="auto">
          <a:xfrm>
            <a:off x="6019801" y="2362201"/>
            <a:ext cx="1135063" cy="390525"/>
            <a:chOff x="3888" y="1978"/>
            <a:chExt cx="787" cy="278"/>
          </a:xfrm>
        </p:grpSpPr>
        <p:sp>
          <p:nvSpPr>
            <p:cNvPr id="14" name="Oval 7"/>
            <p:cNvSpPr>
              <a:spLocks noChangeAspect="1" noChangeArrowheads="1"/>
            </p:cNvSpPr>
            <p:nvPr/>
          </p:nvSpPr>
          <p:spPr bwMode="auto">
            <a:xfrm>
              <a:off x="3888" y="2064"/>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15" name="Oval 8"/>
            <p:cNvSpPr>
              <a:spLocks noChangeAspect="1" noChangeArrowheads="1"/>
            </p:cNvSpPr>
            <p:nvPr/>
          </p:nvSpPr>
          <p:spPr bwMode="auto">
            <a:xfrm>
              <a:off x="4061" y="2016"/>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16" name="Oval 9"/>
            <p:cNvSpPr>
              <a:spLocks noChangeAspect="1" noChangeArrowheads="1"/>
            </p:cNvSpPr>
            <p:nvPr/>
          </p:nvSpPr>
          <p:spPr bwMode="auto">
            <a:xfrm>
              <a:off x="3984" y="2170"/>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17" name="Oval 10"/>
            <p:cNvSpPr>
              <a:spLocks noChangeAspect="1" noChangeArrowheads="1"/>
            </p:cNvSpPr>
            <p:nvPr/>
          </p:nvSpPr>
          <p:spPr bwMode="auto">
            <a:xfrm>
              <a:off x="4128" y="2160"/>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18" name="Oval 11"/>
            <p:cNvSpPr>
              <a:spLocks noChangeAspect="1" noChangeArrowheads="1"/>
            </p:cNvSpPr>
            <p:nvPr/>
          </p:nvSpPr>
          <p:spPr bwMode="auto">
            <a:xfrm>
              <a:off x="4272" y="1978"/>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19" name="Oval 13"/>
            <p:cNvSpPr>
              <a:spLocks noChangeAspect="1" noChangeArrowheads="1"/>
            </p:cNvSpPr>
            <p:nvPr/>
          </p:nvSpPr>
          <p:spPr bwMode="auto">
            <a:xfrm>
              <a:off x="4272" y="2170"/>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20" name="Oval 14"/>
            <p:cNvSpPr>
              <a:spLocks noChangeAspect="1" noChangeArrowheads="1"/>
            </p:cNvSpPr>
            <p:nvPr/>
          </p:nvSpPr>
          <p:spPr bwMode="auto">
            <a:xfrm>
              <a:off x="4560" y="2016"/>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sp>
          <p:nvSpPr>
            <p:cNvPr id="21" name="Oval 15"/>
            <p:cNvSpPr>
              <a:spLocks noChangeAspect="1" noChangeArrowheads="1"/>
            </p:cNvSpPr>
            <p:nvPr/>
          </p:nvSpPr>
          <p:spPr bwMode="auto">
            <a:xfrm>
              <a:off x="4368" y="2112"/>
              <a:ext cx="115" cy="86"/>
            </a:xfrm>
            <a:prstGeom prst="ellipse">
              <a:avLst/>
            </a:prstGeom>
            <a:solidFill>
              <a:srgbClr val="33CC33"/>
            </a:solidFill>
            <a:ln w="9525">
              <a:noFill/>
              <a:round/>
              <a:headEnd/>
              <a:tailEnd/>
            </a:ln>
          </p:spPr>
          <p:txBody>
            <a:bodyPr wrap="none" lIns="91429" tIns="45714" rIns="91429" bIns="45714" anchor="ctr"/>
            <a:lstStyle/>
            <a:p>
              <a:endParaRPr lang="zh-CN" altLang="en-US">
                <a:ea typeface="宋体" pitchFamily="2" charset="-122"/>
              </a:endParaRPr>
            </a:p>
          </p:txBody>
        </p:sp>
      </p:grpSp>
      <p:sp>
        <p:nvSpPr>
          <p:cNvPr id="22" name="Text Box 17"/>
          <p:cNvSpPr txBox="1">
            <a:spLocks noChangeArrowheads="1"/>
          </p:cNvSpPr>
          <p:nvPr/>
        </p:nvSpPr>
        <p:spPr bwMode="auto">
          <a:xfrm>
            <a:off x="4800600" y="2819401"/>
            <a:ext cx="2667000" cy="538597"/>
          </a:xfrm>
          <a:prstGeom prst="rect">
            <a:avLst/>
          </a:prstGeom>
          <a:noFill/>
          <a:ln w="9525">
            <a:noFill/>
            <a:miter lim="800000"/>
            <a:headEnd/>
            <a:tailEnd/>
          </a:ln>
        </p:spPr>
        <p:txBody>
          <a:bodyPr wrap="square" lIns="91429" tIns="45714" rIns="91429" bIns="45714">
            <a:spAutoFit/>
          </a:bodyPr>
          <a:lstStyle/>
          <a:p>
            <a:pPr>
              <a:spcBef>
                <a:spcPct val="50000"/>
              </a:spcBef>
            </a:pPr>
            <a:r>
              <a:rPr lang="en-US" altLang="zh-CN" b="1" dirty="0">
                <a:ea typeface="宋体" pitchFamily="2" charset="-122"/>
              </a:rPr>
              <a:t>phytoplankton bloom </a:t>
            </a:r>
          </a:p>
          <a:p>
            <a:r>
              <a:rPr lang="en-US" altLang="zh-CN" sz="1100" dirty="0">
                <a:ea typeface="宋体" pitchFamily="2" charset="-122"/>
              </a:rPr>
              <a:t>(e.g., Tyler and </a:t>
            </a:r>
            <a:r>
              <a:rPr lang="en-US" altLang="zh-CN" sz="1100" dirty="0" err="1">
                <a:ea typeface="宋体" pitchFamily="2" charset="-122"/>
              </a:rPr>
              <a:t>Seliger</a:t>
            </a:r>
            <a:r>
              <a:rPr lang="en-US" altLang="zh-CN" sz="1100" dirty="0">
                <a:ea typeface="宋体" pitchFamily="2" charset="-122"/>
              </a:rPr>
              <a:t> 1978; </a:t>
            </a:r>
            <a:r>
              <a:rPr lang="en-US" altLang="zh-CN" sz="1100" dirty="0" err="1">
                <a:ea typeface="宋体" pitchFamily="2" charset="-122"/>
              </a:rPr>
              <a:t>Cloern</a:t>
            </a:r>
            <a:r>
              <a:rPr lang="en-US" altLang="zh-CN" sz="1100" dirty="0">
                <a:ea typeface="宋体" pitchFamily="2" charset="-122"/>
              </a:rPr>
              <a:t> 1991)</a:t>
            </a:r>
          </a:p>
        </p:txBody>
      </p:sp>
      <p:sp>
        <p:nvSpPr>
          <p:cNvPr id="25" name="Text Box 49"/>
          <p:cNvSpPr txBox="1">
            <a:spLocks noChangeArrowheads="1"/>
          </p:cNvSpPr>
          <p:nvPr/>
        </p:nvSpPr>
        <p:spPr bwMode="auto">
          <a:xfrm>
            <a:off x="8906355" y="3500223"/>
            <a:ext cx="1905760" cy="539218"/>
          </a:xfrm>
          <a:prstGeom prst="rect">
            <a:avLst/>
          </a:prstGeom>
          <a:noFill/>
          <a:ln w="9525">
            <a:noFill/>
            <a:miter lim="800000"/>
            <a:headEnd/>
            <a:tailEnd/>
          </a:ln>
        </p:spPr>
        <p:txBody>
          <a:bodyPr wrap="square" lIns="91429" tIns="45714" rIns="91429" bIns="45714">
            <a:spAutoFit/>
          </a:bodyPr>
          <a:lstStyle/>
          <a:p>
            <a:pPr>
              <a:spcBef>
                <a:spcPct val="50000"/>
              </a:spcBef>
            </a:pPr>
            <a:r>
              <a:rPr lang="en-US" altLang="zh-CN" b="1" dirty="0">
                <a:ea typeface="宋体" pitchFamily="2" charset="-122"/>
              </a:rPr>
              <a:t>vertical exchange</a:t>
            </a:r>
          </a:p>
          <a:p>
            <a:r>
              <a:rPr lang="en-US" altLang="zh-CN" sz="1100" dirty="0">
                <a:ea typeface="宋体" pitchFamily="2" charset="-122"/>
              </a:rPr>
              <a:t>(e.g. Wilson et al. 2008)</a:t>
            </a:r>
          </a:p>
        </p:txBody>
      </p:sp>
      <p:grpSp>
        <p:nvGrpSpPr>
          <p:cNvPr id="26" name="Group 64"/>
          <p:cNvGrpSpPr>
            <a:grpSpLocks/>
          </p:cNvGrpSpPr>
          <p:nvPr/>
        </p:nvGrpSpPr>
        <p:grpSpPr bwMode="auto">
          <a:xfrm>
            <a:off x="6092826" y="4267200"/>
            <a:ext cx="1120775" cy="1500188"/>
            <a:chOff x="2832" y="2688"/>
            <a:chExt cx="706" cy="945"/>
          </a:xfrm>
        </p:grpSpPr>
        <p:grpSp>
          <p:nvGrpSpPr>
            <p:cNvPr id="27" name="Group 43"/>
            <p:cNvGrpSpPr>
              <a:grpSpLocks/>
            </p:cNvGrpSpPr>
            <p:nvPr/>
          </p:nvGrpSpPr>
          <p:grpSpPr bwMode="auto">
            <a:xfrm>
              <a:off x="2832" y="2832"/>
              <a:ext cx="658" cy="801"/>
              <a:chOff x="1200" y="2064"/>
              <a:chExt cx="724" cy="908"/>
            </a:xfrm>
          </p:grpSpPr>
          <p:sp>
            <p:nvSpPr>
              <p:cNvPr id="44" name="Oval 26"/>
              <p:cNvSpPr>
                <a:spLocks noChangeAspect="1" noChangeArrowheads="1"/>
              </p:cNvSpPr>
              <p:nvPr/>
            </p:nvSpPr>
            <p:spPr bwMode="auto">
              <a:xfrm>
                <a:off x="1296"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5" name="Oval 27"/>
              <p:cNvSpPr>
                <a:spLocks noChangeAspect="1" noChangeArrowheads="1"/>
              </p:cNvSpPr>
              <p:nvPr/>
            </p:nvSpPr>
            <p:spPr bwMode="auto">
              <a:xfrm>
                <a:off x="1536"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6" name="Oval 28"/>
              <p:cNvSpPr>
                <a:spLocks noChangeAspect="1" noChangeArrowheads="1"/>
              </p:cNvSpPr>
              <p:nvPr/>
            </p:nvSpPr>
            <p:spPr bwMode="auto">
              <a:xfrm>
                <a:off x="1440" y="268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7" name="Oval 29"/>
              <p:cNvSpPr>
                <a:spLocks noChangeAspect="1" noChangeArrowheads="1"/>
              </p:cNvSpPr>
              <p:nvPr/>
            </p:nvSpPr>
            <p:spPr bwMode="auto">
              <a:xfrm>
                <a:off x="1488" y="292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8" name="Oval 30"/>
              <p:cNvSpPr>
                <a:spLocks noChangeAspect="1" noChangeArrowheads="1"/>
              </p:cNvSpPr>
              <p:nvPr/>
            </p:nvSpPr>
            <p:spPr bwMode="auto">
              <a:xfrm>
                <a:off x="1680" y="2880"/>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9" name="Oval 31"/>
              <p:cNvSpPr>
                <a:spLocks noChangeAspect="1" noChangeArrowheads="1"/>
              </p:cNvSpPr>
              <p:nvPr/>
            </p:nvSpPr>
            <p:spPr bwMode="auto">
              <a:xfrm>
                <a:off x="1632" y="268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0" name="Oval 32"/>
              <p:cNvSpPr>
                <a:spLocks noChangeAspect="1" noChangeArrowheads="1"/>
              </p:cNvSpPr>
              <p:nvPr/>
            </p:nvSpPr>
            <p:spPr bwMode="auto">
              <a:xfrm>
                <a:off x="1536" y="244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1" name="Oval 33"/>
              <p:cNvSpPr>
                <a:spLocks noChangeAspect="1" noChangeArrowheads="1"/>
              </p:cNvSpPr>
              <p:nvPr/>
            </p:nvSpPr>
            <p:spPr bwMode="auto">
              <a:xfrm>
                <a:off x="1248" y="230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2" name="Oval 34"/>
              <p:cNvSpPr>
                <a:spLocks noChangeAspect="1" noChangeArrowheads="1"/>
              </p:cNvSpPr>
              <p:nvPr/>
            </p:nvSpPr>
            <p:spPr bwMode="auto">
              <a:xfrm>
                <a:off x="1632" y="206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3" name="Oval 35"/>
              <p:cNvSpPr>
                <a:spLocks noChangeAspect="1" noChangeArrowheads="1"/>
              </p:cNvSpPr>
              <p:nvPr/>
            </p:nvSpPr>
            <p:spPr bwMode="auto">
              <a:xfrm>
                <a:off x="1824"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4" name="Oval 37"/>
              <p:cNvSpPr>
                <a:spLocks noChangeAspect="1" noChangeArrowheads="1"/>
              </p:cNvSpPr>
              <p:nvPr/>
            </p:nvSpPr>
            <p:spPr bwMode="auto">
              <a:xfrm>
                <a:off x="1872" y="2400"/>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5" name="Oval 38"/>
              <p:cNvSpPr>
                <a:spLocks noChangeAspect="1" noChangeArrowheads="1"/>
              </p:cNvSpPr>
              <p:nvPr/>
            </p:nvSpPr>
            <p:spPr bwMode="auto">
              <a:xfrm>
                <a:off x="1632" y="225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6" name="Oval 39"/>
              <p:cNvSpPr>
                <a:spLocks noChangeAspect="1" noChangeArrowheads="1"/>
              </p:cNvSpPr>
              <p:nvPr/>
            </p:nvSpPr>
            <p:spPr bwMode="auto">
              <a:xfrm>
                <a:off x="1200" y="249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7" name="Oval 40"/>
              <p:cNvSpPr>
                <a:spLocks noChangeAspect="1" noChangeArrowheads="1"/>
              </p:cNvSpPr>
              <p:nvPr/>
            </p:nvSpPr>
            <p:spPr bwMode="auto">
              <a:xfrm>
                <a:off x="1776" y="2592"/>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58" name="Oval 41"/>
              <p:cNvSpPr>
                <a:spLocks noChangeAspect="1" noChangeArrowheads="1"/>
              </p:cNvSpPr>
              <p:nvPr/>
            </p:nvSpPr>
            <p:spPr bwMode="auto">
              <a:xfrm>
                <a:off x="1776" y="273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grpSp>
        <p:grpSp>
          <p:nvGrpSpPr>
            <p:cNvPr id="28" name="Group 50"/>
            <p:cNvGrpSpPr>
              <a:grpSpLocks/>
            </p:cNvGrpSpPr>
            <p:nvPr/>
          </p:nvGrpSpPr>
          <p:grpSpPr bwMode="auto">
            <a:xfrm>
              <a:off x="2880" y="2688"/>
              <a:ext cx="658" cy="801"/>
              <a:chOff x="1200" y="2064"/>
              <a:chExt cx="724" cy="908"/>
            </a:xfrm>
          </p:grpSpPr>
          <p:sp>
            <p:nvSpPr>
              <p:cNvPr id="29" name="Oval 51"/>
              <p:cNvSpPr>
                <a:spLocks noChangeAspect="1" noChangeArrowheads="1"/>
              </p:cNvSpPr>
              <p:nvPr/>
            </p:nvSpPr>
            <p:spPr bwMode="auto">
              <a:xfrm>
                <a:off x="1296"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0" name="Oval 52"/>
              <p:cNvSpPr>
                <a:spLocks noChangeAspect="1" noChangeArrowheads="1"/>
              </p:cNvSpPr>
              <p:nvPr/>
            </p:nvSpPr>
            <p:spPr bwMode="auto">
              <a:xfrm>
                <a:off x="1536"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1" name="Oval 53"/>
              <p:cNvSpPr>
                <a:spLocks noChangeAspect="1" noChangeArrowheads="1"/>
              </p:cNvSpPr>
              <p:nvPr/>
            </p:nvSpPr>
            <p:spPr bwMode="auto">
              <a:xfrm>
                <a:off x="1440" y="268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2" name="Oval 54"/>
              <p:cNvSpPr>
                <a:spLocks noChangeAspect="1" noChangeArrowheads="1"/>
              </p:cNvSpPr>
              <p:nvPr/>
            </p:nvSpPr>
            <p:spPr bwMode="auto">
              <a:xfrm>
                <a:off x="1488" y="292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3" name="Oval 55"/>
              <p:cNvSpPr>
                <a:spLocks noChangeAspect="1" noChangeArrowheads="1"/>
              </p:cNvSpPr>
              <p:nvPr/>
            </p:nvSpPr>
            <p:spPr bwMode="auto">
              <a:xfrm>
                <a:off x="1680" y="2880"/>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4" name="Oval 56"/>
              <p:cNvSpPr>
                <a:spLocks noChangeAspect="1" noChangeArrowheads="1"/>
              </p:cNvSpPr>
              <p:nvPr/>
            </p:nvSpPr>
            <p:spPr bwMode="auto">
              <a:xfrm>
                <a:off x="1632" y="268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5" name="Oval 57"/>
              <p:cNvSpPr>
                <a:spLocks noChangeAspect="1" noChangeArrowheads="1"/>
              </p:cNvSpPr>
              <p:nvPr/>
            </p:nvSpPr>
            <p:spPr bwMode="auto">
              <a:xfrm>
                <a:off x="1536" y="2448"/>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6" name="Oval 58"/>
              <p:cNvSpPr>
                <a:spLocks noChangeAspect="1" noChangeArrowheads="1"/>
              </p:cNvSpPr>
              <p:nvPr/>
            </p:nvSpPr>
            <p:spPr bwMode="auto">
              <a:xfrm>
                <a:off x="1248" y="230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7" name="Oval 59"/>
              <p:cNvSpPr>
                <a:spLocks noChangeAspect="1" noChangeArrowheads="1"/>
              </p:cNvSpPr>
              <p:nvPr/>
            </p:nvSpPr>
            <p:spPr bwMode="auto">
              <a:xfrm>
                <a:off x="1632" y="206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8" name="Oval 60"/>
              <p:cNvSpPr>
                <a:spLocks noChangeAspect="1" noChangeArrowheads="1"/>
              </p:cNvSpPr>
              <p:nvPr/>
            </p:nvSpPr>
            <p:spPr bwMode="auto">
              <a:xfrm>
                <a:off x="1824" y="2784"/>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39" name="Oval 61"/>
              <p:cNvSpPr>
                <a:spLocks noChangeAspect="1" noChangeArrowheads="1"/>
              </p:cNvSpPr>
              <p:nvPr/>
            </p:nvSpPr>
            <p:spPr bwMode="auto">
              <a:xfrm>
                <a:off x="1872" y="2400"/>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0" name="Oval 62"/>
              <p:cNvSpPr>
                <a:spLocks noChangeAspect="1" noChangeArrowheads="1"/>
              </p:cNvSpPr>
              <p:nvPr/>
            </p:nvSpPr>
            <p:spPr bwMode="auto">
              <a:xfrm>
                <a:off x="1632" y="225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1" name="Oval 63"/>
              <p:cNvSpPr>
                <a:spLocks noChangeAspect="1" noChangeArrowheads="1"/>
              </p:cNvSpPr>
              <p:nvPr/>
            </p:nvSpPr>
            <p:spPr bwMode="auto">
              <a:xfrm>
                <a:off x="1200" y="249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2" name="Oval 64"/>
              <p:cNvSpPr>
                <a:spLocks noChangeAspect="1" noChangeArrowheads="1"/>
              </p:cNvSpPr>
              <p:nvPr/>
            </p:nvSpPr>
            <p:spPr bwMode="auto">
              <a:xfrm>
                <a:off x="1776" y="2592"/>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sp>
            <p:nvSpPr>
              <p:cNvPr id="43" name="Oval 65"/>
              <p:cNvSpPr>
                <a:spLocks noChangeAspect="1" noChangeArrowheads="1"/>
              </p:cNvSpPr>
              <p:nvPr/>
            </p:nvSpPr>
            <p:spPr bwMode="auto">
              <a:xfrm>
                <a:off x="1776" y="2736"/>
                <a:ext cx="52" cy="44"/>
              </a:xfrm>
              <a:prstGeom prst="ellipse">
                <a:avLst/>
              </a:prstGeom>
              <a:solidFill>
                <a:srgbClr val="000000"/>
              </a:solidFill>
              <a:ln w="9525">
                <a:noFill/>
                <a:round/>
                <a:headEnd/>
                <a:tailEnd/>
              </a:ln>
            </p:spPr>
            <p:txBody>
              <a:bodyPr wrap="none" lIns="91429" tIns="45714" rIns="91429" bIns="45714" anchor="ctr"/>
              <a:lstStyle/>
              <a:p>
                <a:endParaRPr lang="zh-CN" altLang="en-US">
                  <a:ea typeface="宋体" pitchFamily="2" charset="-122"/>
                </a:endParaRPr>
              </a:p>
            </p:txBody>
          </p:sp>
        </p:grpSp>
      </p:grpSp>
      <p:sp>
        <p:nvSpPr>
          <p:cNvPr id="61" name="Text Box 49"/>
          <p:cNvSpPr txBox="1">
            <a:spLocks noChangeArrowheads="1"/>
          </p:cNvSpPr>
          <p:nvPr/>
        </p:nvSpPr>
        <p:spPr bwMode="auto">
          <a:xfrm>
            <a:off x="8657372" y="5409949"/>
            <a:ext cx="2209800" cy="538163"/>
          </a:xfrm>
          <a:prstGeom prst="rect">
            <a:avLst/>
          </a:prstGeom>
          <a:noFill/>
          <a:ln w="9525">
            <a:noFill/>
            <a:miter lim="800000"/>
            <a:headEnd/>
            <a:tailEnd/>
          </a:ln>
        </p:spPr>
        <p:txBody>
          <a:bodyPr lIns="91429" tIns="45714" rIns="91429" bIns="45714">
            <a:spAutoFit/>
          </a:bodyPr>
          <a:lstStyle/>
          <a:p>
            <a:pPr>
              <a:spcBef>
                <a:spcPct val="50000"/>
              </a:spcBef>
            </a:pPr>
            <a:r>
              <a:rPr lang="en-US" altLang="zh-CN" b="1" dirty="0">
                <a:ea typeface="宋体" pitchFamily="2" charset="-122"/>
              </a:rPr>
              <a:t>horizontal exchange </a:t>
            </a:r>
          </a:p>
          <a:p>
            <a:r>
              <a:rPr lang="en-US" altLang="zh-CN" sz="1100" dirty="0">
                <a:ea typeface="宋体" pitchFamily="2" charset="-122"/>
              </a:rPr>
              <a:t>(e.g. </a:t>
            </a:r>
            <a:r>
              <a:rPr lang="en-US" altLang="zh-CN" sz="1100" dirty="0" err="1">
                <a:ea typeface="宋体" pitchFamily="2" charset="-122"/>
              </a:rPr>
              <a:t>Boicourt</a:t>
            </a:r>
            <a:r>
              <a:rPr lang="en-US" altLang="zh-CN" sz="1100" dirty="0">
                <a:ea typeface="宋体" pitchFamily="2" charset="-122"/>
              </a:rPr>
              <a:t> et al. 1992)</a:t>
            </a:r>
          </a:p>
        </p:txBody>
      </p:sp>
      <p:grpSp>
        <p:nvGrpSpPr>
          <p:cNvPr id="87" name="Group 86">
            <a:extLst>
              <a:ext uri="{FF2B5EF4-FFF2-40B4-BE49-F238E27FC236}">
                <a16:creationId xmlns:a16="http://schemas.microsoft.com/office/drawing/2014/main" id="{786AB271-DEA6-408D-A7F4-304AAE765244}"/>
              </a:ext>
            </a:extLst>
          </p:cNvPr>
          <p:cNvGrpSpPr/>
          <p:nvPr/>
        </p:nvGrpSpPr>
        <p:grpSpPr>
          <a:xfrm>
            <a:off x="647700" y="1752600"/>
            <a:ext cx="3695700" cy="1512332"/>
            <a:chOff x="647700" y="1752600"/>
            <a:chExt cx="3695700" cy="1512332"/>
          </a:xfrm>
        </p:grpSpPr>
        <p:grpSp>
          <p:nvGrpSpPr>
            <p:cNvPr id="62" name="Group 75"/>
            <p:cNvGrpSpPr>
              <a:grpSpLocks/>
            </p:cNvGrpSpPr>
            <p:nvPr/>
          </p:nvGrpSpPr>
          <p:grpSpPr bwMode="auto">
            <a:xfrm>
              <a:off x="647700" y="1752600"/>
              <a:ext cx="2552700" cy="1143000"/>
              <a:chOff x="-552" y="1104"/>
              <a:chExt cx="1608" cy="720"/>
            </a:xfrm>
          </p:grpSpPr>
          <p:sp>
            <p:nvSpPr>
              <p:cNvPr id="63" name="AutoShape 73"/>
              <p:cNvSpPr>
                <a:spLocks noChangeArrowheads="1"/>
              </p:cNvSpPr>
              <p:nvPr/>
            </p:nvSpPr>
            <p:spPr bwMode="auto">
              <a:xfrm>
                <a:off x="-552" y="1296"/>
                <a:ext cx="1104" cy="528"/>
              </a:xfrm>
              <a:prstGeom prst="curvedDownArrow">
                <a:avLst>
                  <a:gd name="adj1" fmla="val 41818"/>
                  <a:gd name="adj2" fmla="val 83636"/>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64" name="Text Box 74"/>
              <p:cNvSpPr txBox="1">
                <a:spLocks noChangeArrowheads="1"/>
              </p:cNvSpPr>
              <p:nvPr/>
            </p:nvSpPr>
            <p:spPr bwMode="auto">
              <a:xfrm>
                <a:off x="288" y="1104"/>
                <a:ext cx="768" cy="231"/>
              </a:xfrm>
              <a:prstGeom prst="rect">
                <a:avLst/>
              </a:prstGeom>
              <a:noFill/>
              <a:ln w="9525">
                <a:noFill/>
                <a:miter lim="800000"/>
                <a:headEnd/>
                <a:tailEnd/>
              </a:ln>
            </p:spPr>
            <p:txBody>
              <a:bodyPr>
                <a:spAutoFit/>
              </a:bodyPr>
              <a:lstStyle/>
              <a:p>
                <a:pPr>
                  <a:spcBef>
                    <a:spcPct val="50000"/>
                  </a:spcBef>
                </a:pPr>
                <a:r>
                  <a:rPr lang="en-US" altLang="zh-CN" dirty="0">
                    <a:ea typeface="宋体" pitchFamily="2" charset="-122"/>
                  </a:rPr>
                  <a:t>River</a:t>
                </a:r>
              </a:p>
            </p:txBody>
          </p:sp>
        </p:grpSp>
        <p:sp>
          <p:nvSpPr>
            <p:cNvPr id="66" name="TextBox 65"/>
            <p:cNvSpPr txBox="1"/>
            <p:nvPr/>
          </p:nvSpPr>
          <p:spPr>
            <a:xfrm>
              <a:off x="1676400" y="2895600"/>
              <a:ext cx="2667000" cy="369332"/>
            </a:xfrm>
            <a:prstGeom prst="rect">
              <a:avLst/>
            </a:prstGeom>
            <a:noFill/>
          </p:spPr>
          <p:txBody>
            <a:bodyPr>
              <a:spAutoFit/>
            </a:bodyPr>
            <a:lstStyle/>
            <a:p>
              <a:pPr>
                <a:defRPr/>
              </a:pPr>
              <a:r>
                <a:rPr lang="en-US" b="1" dirty="0"/>
                <a:t>nutrients and buoyancy</a:t>
              </a:r>
            </a:p>
          </p:txBody>
        </p:sp>
      </p:grpSp>
      <p:sp>
        <p:nvSpPr>
          <p:cNvPr id="65" name="TextBox 64">
            <a:extLst>
              <a:ext uri="{FF2B5EF4-FFF2-40B4-BE49-F238E27FC236}">
                <a16:creationId xmlns:a16="http://schemas.microsoft.com/office/drawing/2014/main" id="{0F8485B2-194A-4B44-80B5-24364B65AD1D}"/>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Seasonal Oxygen Dynamics in Estuaries</a:t>
            </a:r>
            <a:endParaRPr lang="en-US" sz="3000" dirty="0">
              <a:solidFill>
                <a:srgbClr val="C16C63"/>
              </a:solidFill>
            </a:endParaRPr>
          </a:p>
        </p:txBody>
      </p:sp>
      <p:cxnSp>
        <p:nvCxnSpPr>
          <p:cNvPr id="3" name="Straight Arrow Connector 2">
            <a:extLst>
              <a:ext uri="{FF2B5EF4-FFF2-40B4-BE49-F238E27FC236}">
                <a16:creationId xmlns:a16="http://schemas.microsoft.com/office/drawing/2014/main" id="{7749F218-FFD5-4519-A34A-0381006DBDC4}"/>
              </a:ext>
            </a:extLst>
          </p:cNvPr>
          <p:cNvCxnSpPr/>
          <p:nvPr/>
        </p:nvCxnSpPr>
        <p:spPr>
          <a:xfrm>
            <a:off x="2928136" y="2738678"/>
            <a:ext cx="688368"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63A330AD-BA66-4D28-9579-03EE002A0105}"/>
              </a:ext>
            </a:extLst>
          </p:cNvPr>
          <p:cNvCxnSpPr>
            <a:cxnSpLocks/>
          </p:cNvCxnSpPr>
          <p:nvPr/>
        </p:nvCxnSpPr>
        <p:spPr>
          <a:xfrm>
            <a:off x="4693222" y="2738678"/>
            <a:ext cx="925958"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53C0CEC9-1737-4D29-BE43-042BDF14B8E9}"/>
              </a:ext>
            </a:extLst>
          </p:cNvPr>
          <p:cNvCxnSpPr>
            <a:cxnSpLocks/>
          </p:cNvCxnSpPr>
          <p:nvPr/>
        </p:nvCxnSpPr>
        <p:spPr>
          <a:xfrm>
            <a:off x="6961381" y="2729717"/>
            <a:ext cx="1005840"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B015AB8B-2811-4BA4-96DD-0B79E16A9326}"/>
              </a:ext>
            </a:extLst>
          </p:cNvPr>
          <p:cNvCxnSpPr>
            <a:cxnSpLocks/>
          </p:cNvCxnSpPr>
          <p:nvPr/>
        </p:nvCxnSpPr>
        <p:spPr>
          <a:xfrm>
            <a:off x="9066402" y="2729717"/>
            <a:ext cx="1188720"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ECBB3BDC-4D5A-44EB-8F50-36A922144FC6}"/>
              </a:ext>
            </a:extLst>
          </p:cNvPr>
          <p:cNvCxnSpPr>
            <a:cxnSpLocks/>
          </p:cNvCxnSpPr>
          <p:nvPr/>
        </p:nvCxnSpPr>
        <p:spPr>
          <a:xfrm rot="10800000">
            <a:off x="9341778" y="6118272"/>
            <a:ext cx="1188720"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60C58421-878D-48EF-B059-3D7895B6E701}"/>
              </a:ext>
            </a:extLst>
          </p:cNvPr>
          <p:cNvCxnSpPr>
            <a:cxnSpLocks/>
          </p:cNvCxnSpPr>
          <p:nvPr/>
        </p:nvCxnSpPr>
        <p:spPr>
          <a:xfrm flipH="1" flipV="1">
            <a:off x="7586133" y="5867088"/>
            <a:ext cx="1041488" cy="288501"/>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82701A35-CD95-448C-AA42-6E65C410D1F2}"/>
              </a:ext>
            </a:extLst>
          </p:cNvPr>
          <p:cNvCxnSpPr>
            <a:cxnSpLocks/>
          </p:cNvCxnSpPr>
          <p:nvPr/>
        </p:nvCxnSpPr>
        <p:spPr>
          <a:xfrm flipH="1" flipV="1">
            <a:off x="5010219" y="4597427"/>
            <a:ext cx="932214" cy="53057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627BEC7E-2AD5-4B7F-9277-0126029FB527}"/>
              </a:ext>
            </a:extLst>
          </p:cNvPr>
          <p:cNvCxnSpPr>
            <a:cxnSpLocks/>
          </p:cNvCxnSpPr>
          <p:nvPr/>
        </p:nvCxnSpPr>
        <p:spPr>
          <a:xfrm flipH="1" flipV="1">
            <a:off x="3194081" y="3732333"/>
            <a:ext cx="669747" cy="434641"/>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82" name="Freeform: Shape 81">
            <a:extLst>
              <a:ext uri="{FF2B5EF4-FFF2-40B4-BE49-F238E27FC236}">
                <a16:creationId xmlns:a16="http://schemas.microsoft.com/office/drawing/2014/main" id="{CDF19F9D-D4F8-4887-B80F-EBA582FEAC40}"/>
              </a:ext>
            </a:extLst>
          </p:cNvPr>
          <p:cNvSpPr/>
          <p:nvPr/>
        </p:nvSpPr>
        <p:spPr>
          <a:xfrm>
            <a:off x="5198533" y="3581400"/>
            <a:ext cx="575734" cy="660400"/>
          </a:xfrm>
          <a:custGeom>
            <a:avLst/>
            <a:gdLst>
              <a:gd name="connsiteX0" fmla="*/ 575734 w 575734"/>
              <a:gd name="connsiteY0" fmla="*/ 660400 h 660400"/>
              <a:gd name="connsiteX1" fmla="*/ 296334 w 575734"/>
              <a:gd name="connsiteY1" fmla="*/ 524933 h 660400"/>
              <a:gd name="connsiteX2" fmla="*/ 177800 w 575734"/>
              <a:gd name="connsiteY2" fmla="*/ 355600 h 660400"/>
              <a:gd name="connsiteX3" fmla="*/ 0 w 575734"/>
              <a:gd name="connsiteY3" fmla="*/ 0 h 660400"/>
            </a:gdLst>
            <a:ahLst/>
            <a:cxnLst>
              <a:cxn ang="0">
                <a:pos x="connsiteX0" y="connsiteY0"/>
              </a:cxn>
              <a:cxn ang="0">
                <a:pos x="connsiteX1" y="connsiteY1"/>
              </a:cxn>
              <a:cxn ang="0">
                <a:pos x="connsiteX2" y="connsiteY2"/>
              </a:cxn>
              <a:cxn ang="0">
                <a:pos x="connsiteX3" y="connsiteY3"/>
              </a:cxn>
            </a:cxnLst>
            <a:rect l="l" t="t" r="r" b="b"/>
            <a:pathLst>
              <a:path w="575734" h="660400">
                <a:moveTo>
                  <a:pt x="575734" y="660400"/>
                </a:moveTo>
                <a:cubicBezTo>
                  <a:pt x="469195" y="618066"/>
                  <a:pt x="362656" y="575733"/>
                  <a:pt x="296334" y="524933"/>
                </a:cubicBezTo>
                <a:cubicBezTo>
                  <a:pt x="230012" y="474133"/>
                  <a:pt x="227189" y="443089"/>
                  <a:pt x="177800" y="355600"/>
                </a:cubicBezTo>
                <a:cubicBezTo>
                  <a:pt x="128411" y="268111"/>
                  <a:pt x="64205" y="134055"/>
                  <a:pt x="0" y="0"/>
                </a:cubicBezTo>
              </a:path>
            </a:pathLst>
          </a:custGeom>
          <a:ln>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3" name="Freeform: Shape 82">
            <a:extLst>
              <a:ext uri="{FF2B5EF4-FFF2-40B4-BE49-F238E27FC236}">
                <a16:creationId xmlns:a16="http://schemas.microsoft.com/office/drawing/2014/main" id="{AC0F3BDF-25CD-4BC0-8333-24210DA626AE}"/>
              </a:ext>
            </a:extLst>
          </p:cNvPr>
          <p:cNvSpPr/>
          <p:nvPr/>
        </p:nvSpPr>
        <p:spPr>
          <a:xfrm>
            <a:off x="7059858" y="3551719"/>
            <a:ext cx="560906" cy="795867"/>
          </a:xfrm>
          <a:custGeom>
            <a:avLst/>
            <a:gdLst>
              <a:gd name="connsiteX0" fmla="*/ 560906 w 560906"/>
              <a:gd name="connsiteY0" fmla="*/ 795867 h 795867"/>
              <a:gd name="connsiteX1" fmla="*/ 340773 w 560906"/>
              <a:gd name="connsiteY1" fmla="*/ 635000 h 795867"/>
              <a:gd name="connsiteX2" fmla="*/ 27506 w 560906"/>
              <a:gd name="connsiteY2" fmla="*/ 279400 h 795867"/>
              <a:gd name="connsiteX3" fmla="*/ 35973 w 560906"/>
              <a:gd name="connsiteY3" fmla="*/ 0 h 795867"/>
            </a:gdLst>
            <a:ahLst/>
            <a:cxnLst>
              <a:cxn ang="0">
                <a:pos x="connsiteX0" y="connsiteY0"/>
              </a:cxn>
              <a:cxn ang="0">
                <a:pos x="connsiteX1" y="connsiteY1"/>
              </a:cxn>
              <a:cxn ang="0">
                <a:pos x="connsiteX2" y="connsiteY2"/>
              </a:cxn>
              <a:cxn ang="0">
                <a:pos x="connsiteX3" y="connsiteY3"/>
              </a:cxn>
            </a:cxnLst>
            <a:rect l="l" t="t" r="r" b="b"/>
            <a:pathLst>
              <a:path w="560906" h="795867">
                <a:moveTo>
                  <a:pt x="560906" y="795867"/>
                </a:moveTo>
                <a:cubicBezTo>
                  <a:pt x="495289" y="758472"/>
                  <a:pt x="429673" y="721078"/>
                  <a:pt x="340773" y="635000"/>
                </a:cubicBezTo>
                <a:cubicBezTo>
                  <a:pt x="251873" y="548922"/>
                  <a:pt x="78306" y="385233"/>
                  <a:pt x="27506" y="279400"/>
                </a:cubicBezTo>
                <a:cubicBezTo>
                  <a:pt x="-23294" y="173567"/>
                  <a:pt x="6339" y="86783"/>
                  <a:pt x="35973" y="0"/>
                </a:cubicBezTo>
              </a:path>
            </a:pathLst>
          </a:custGeom>
          <a:ln>
            <a:tailEnd type="triangle" w="lg" len="lg"/>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4" name="Freeform: Shape 83">
            <a:extLst>
              <a:ext uri="{FF2B5EF4-FFF2-40B4-BE49-F238E27FC236}">
                <a16:creationId xmlns:a16="http://schemas.microsoft.com/office/drawing/2014/main" id="{D5EC0A1C-03B3-48D2-8274-B1AD10B0587D}"/>
              </a:ext>
            </a:extLst>
          </p:cNvPr>
          <p:cNvSpPr/>
          <p:nvPr/>
        </p:nvSpPr>
        <p:spPr>
          <a:xfrm>
            <a:off x="8565711" y="3595783"/>
            <a:ext cx="560906" cy="795867"/>
          </a:xfrm>
          <a:custGeom>
            <a:avLst/>
            <a:gdLst>
              <a:gd name="connsiteX0" fmla="*/ 560906 w 560906"/>
              <a:gd name="connsiteY0" fmla="*/ 795867 h 795867"/>
              <a:gd name="connsiteX1" fmla="*/ 340773 w 560906"/>
              <a:gd name="connsiteY1" fmla="*/ 635000 h 795867"/>
              <a:gd name="connsiteX2" fmla="*/ 27506 w 560906"/>
              <a:gd name="connsiteY2" fmla="*/ 279400 h 795867"/>
              <a:gd name="connsiteX3" fmla="*/ 35973 w 560906"/>
              <a:gd name="connsiteY3" fmla="*/ 0 h 795867"/>
            </a:gdLst>
            <a:ahLst/>
            <a:cxnLst>
              <a:cxn ang="0">
                <a:pos x="connsiteX0" y="connsiteY0"/>
              </a:cxn>
              <a:cxn ang="0">
                <a:pos x="connsiteX1" y="connsiteY1"/>
              </a:cxn>
              <a:cxn ang="0">
                <a:pos x="connsiteX2" y="connsiteY2"/>
              </a:cxn>
              <a:cxn ang="0">
                <a:pos x="connsiteX3" y="connsiteY3"/>
              </a:cxn>
            </a:cxnLst>
            <a:rect l="l" t="t" r="r" b="b"/>
            <a:pathLst>
              <a:path w="560906" h="795867">
                <a:moveTo>
                  <a:pt x="560906" y="795867"/>
                </a:moveTo>
                <a:cubicBezTo>
                  <a:pt x="495289" y="758472"/>
                  <a:pt x="429673" y="721078"/>
                  <a:pt x="340773" y="635000"/>
                </a:cubicBezTo>
                <a:cubicBezTo>
                  <a:pt x="251873" y="548922"/>
                  <a:pt x="78306" y="385233"/>
                  <a:pt x="27506" y="279400"/>
                </a:cubicBezTo>
                <a:cubicBezTo>
                  <a:pt x="-23294" y="173567"/>
                  <a:pt x="6339" y="86783"/>
                  <a:pt x="35973" y="0"/>
                </a:cubicBezTo>
              </a:path>
            </a:pathLst>
          </a:custGeom>
          <a:ln>
            <a:tailEnd type="triangle" w="lg" len="lg"/>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Rectangle 2">
            <a:extLst>
              <a:ext uri="{FF2B5EF4-FFF2-40B4-BE49-F238E27FC236}">
                <a16:creationId xmlns:a16="http://schemas.microsoft.com/office/drawing/2014/main" id="{0E999BB8-21F0-4BBD-A569-66E624519805}"/>
              </a:ext>
            </a:extLst>
          </p:cNvPr>
          <p:cNvSpPr>
            <a:spLocks noChangeArrowheads="1"/>
          </p:cNvSpPr>
          <p:nvPr/>
        </p:nvSpPr>
        <p:spPr bwMode="auto">
          <a:xfrm>
            <a:off x="590936" y="632897"/>
            <a:ext cx="10762864" cy="1015651"/>
          </a:xfrm>
          <a:prstGeom prst="rect">
            <a:avLst/>
          </a:prstGeom>
          <a:noFill/>
          <a:ln w="9525">
            <a:noFill/>
            <a:miter lim="800000"/>
            <a:headEnd/>
            <a:tailEnd/>
          </a:ln>
        </p:spPr>
        <p:txBody>
          <a:bodyPr wrap="square" lIns="91429" tIns="45714" rIns="91429" bIns="45714">
            <a:spAutoFit/>
          </a:bodyPr>
          <a:lstStyle/>
          <a:p>
            <a:pPr marL="342900" indent="-342900">
              <a:buSzPct val="100000"/>
              <a:buFont typeface="Arial" panose="020B0604020202020204" pitchFamily="34" charset="0"/>
              <a:buChar char="•"/>
            </a:pPr>
            <a:r>
              <a:rPr lang="en-US" altLang="zh-CN" sz="2000" dirty="0">
                <a:solidFill>
                  <a:srgbClr val="000000"/>
                </a:solidFill>
                <a:latin typeface="Calibri" pitchFamily="34" charset="0"/>
                <a:ea typeface="宋体" pitchFamily="2" charset="-122"/>
              </a:rPr>
              <a:t>Partially-mixed estuary (Hansen and Rattray, 1965)</a:t>
            </a:r>
          </a:p>
          <a:p>
            <a:pPr marL="342900" indent="-342900">
              <a:buSzPct val="100000"/>
              <a:buFont typeface="Arial" panose="020B0604020202020204" pitchFamily="34" charset="0"/>
              <a:buChar char="•"/>
            </a:pPr>
            <a:r>
              <a:rPr lang="en-US" altLang="zh-CN" sz="2000" dirty="0">
                <a:solidFill>
                  <a:srgbClr val="000000"/>
                </a:solidFill>
                <a:latin typeface="Calibri" pitchFamily="34" charset="0"/>
                <a:ea typeface="宋体" pitchFamily="2" charset="-122"/>
              </a:rPr>
              <a:t>Estuarine along- and cross-channel exchange flow (Li and M. Li, 2011; 2012)</a:t>
            </a:r>
          </a:p>
          <a:p>
            <a:pPr marL="342900" indent="-342900">
              <a:buSzPct val="100000"/>
              <a:buFont typeface="Arial" panose="020B0604020202020204" pitchFamily="34" charset="0"/>
              <a:buChar char="•"/>
            </a:pPr>
            <a:r>
              <a:rPr lang="en-US" altLang="zh-CN" sz="2000" dirty="0">
                <a:solidFill>
                  <a:srgbClr val="000000"/>
                </a:solidFill>
                <a:latin typeface="Calibri" pitchFamily="34" charset="0"/>
                <a:ea typeface="宋体" pitchFamily="2" charset="-122"/>
              </a:rPr>
              <a:t>Seasonal addition of riverine nutrients and buoyancy </a:t>
            </a:r>
          </a:p>
        </p:txBody>
      </p:sp>
      <p:sp>
        <p:nvSpPr>
          <p:cNvPr id="86" name="Text Box 49">
            <a:extLst>
              <a:ext uri="{FF2B5EF4-FFF2-40B4-BE49-F238E27FC236}">
                <a16:creationId xmlns:a16="http://schemas.microsoft.com/office/drawing/2014/main" id="{D7C0538C-5C86-42CA-9BEA-1A783AF7A3A1}"/>
              </a:ext>
            </a:extLst>
          </p:cNvPr>
          <p:cNvSpPr txBox="1">
            <a:spLocks noChangeArrowheads="1"/>
          </p:cNvSpPr>
          <p:nvPr/>
        </p:nvSpPr>
        <p:spPr bwMode="auto">
          <a:xfrm>
            <a:off x="8906355" y="1883041"/>
            <a:ext cx="1905760" cy="539218"/>
          </a:xfrm>
          <a:prstGeom prst="rect">
            <a:avLst/>
          </a:prstGeom>
          <a:noFill/>
          <a:ln w="9525">
            <a:noFill/>
            <a:miter lim="800000"/>
            <a:headEnd/>
            <a:tailEnd/>
          </a:ln>
        </p:spPr>
        <p:txBody>
          <a:bodyPr wrap="square" lIns="91429" tIns="45714" rIns="91429" bIns="45714">
            <a:spAutoFit/>
          </a:bodyPr>
          <a:lstStyle/>
          <a:p>
            <a:pPr>
              <a:spcBef>
                <a:spcPct val="50000"/>
              </a:spcBef>
            </a:pPr>
            <a:r>
              <a:rPr lang="en-US" altLang="zh-CN" b="1" dirty="0">
                <a:ea typeface="宋体" pitchFamily="2" charset="-122"/>
              </a:rPr>
              <a:t>air-sea exchange</a:t>
            </a:r>
          </a:p>
          <a:p>
            <a:r>
              <a:rPr lang="en-US" altLang="zh-CN" sz="1100" dirty="0">
                <a:ea typeface="宋体" pitchFamily="2" charset="-122"/>
              </a:rPr>
              <a:t>(e.g. Kemp et al. 1992)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33295  E" pathEditMode="relative" ptsTypes="">
                                      <p:cBhvr>
                                        <p:cTn id="18" dur="2000" fill="hold"/>
                                        <p:tgtEl>
                                          <p:spTgt spid="13"/>
                                        </p:tgtEl>
                                        <p:attrNameLst>
                                          <p:attrName>ppt_x</p:attrName>
                                          <p:attrName>ppt_y</p:attrName>
                                        </p:attrNameLst>
                                      </p:cBhvr>
                                    </p:animMotion>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a:noFill/>
        </p:spPr>
        <p:txBody>
          <a:bodyPr/>
          <a:lstStyle/>
          <a:p>
            <a:fld id="{F64E3E1C-3190-4339-8922-5EF9747F9016}" type="slidenum">
              <a:rPr lang="en-US">
                <a:solidFill>
                  <a:prstClr val="black">
                    <a:tint val="75000"/>
                  </a:prstClr>
                </a:solidFill>
                <a:latin typeface="Calibri"/>
              </a:rPr>
              <a:pPr/>
              <a:t>16</a:t>
            </a:fld>
            <a:endParaRPr lang="en-US">
              <a:solidFill>
                <a:prstClr val="black">
                  <a:tint val="75000"/>
                </a:prstClr>
              </a:solidFill>
              <a:latin typeface="Calibri"/>
            </a:endParaRPr>
          </a:p>
        </p:txBody>
      </p:sp>
      <p:sp>
        <p:nvSpPr>
          <p:cNvPr id="7" name="Rectangle 2"/>
          <p:cNvSpPr>
            <a:spLocks noChangeArrowheads="1"/>
          </p:cNvSpPr>
          <p:nvPr/>
        </p:nvSpPr>
        <p:spPr bwMode="auto">
          <a:xfrm>
            <a:off x="1193800" y="4946619"/>
            <a:ext cx="7543800" cy="830985"/>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No general agreement</a:t>
            </a:r>
          </a:p>
          <a:p>
            <a:pPr marL="279400" indent="-279400">
              <a:buSzPct val="50000"/>
              <a:buFont typeface="Wingdings" pitchFamily="2" charset="2"/>
              <a:buChar char="l"/>
            </a:pPr>
            <a:r>
              <a:rPr lang="en-US" altLang="zh-CN" sz="2400" dirty="0">
                <a:solidFill>
                  <a:srgbClr val="000000"/>
                </a:solidFill>
                <a:latin typeface="Calibri" pitchFamily="34" charset="0"/>
                <a:ea typeface="宋体" pitchFamily="2" charset="-122"/>
              </a:rPr>
              <a:t>Infer different oxygen dynamics and system sensitivity</a:t>
            </a:r>
          </a:p>
        </p:txBody>
      </p:sp>
      <p:grpSp>
        <p:nvGrpSpPr>
          <p:cNvPr id="11" name="Group 10"/>
          <p:cNvGrpSpPr/>
          <p:nvPr/>
        </p:nvGrpSpPr>
        <p:grpSpPr>
          <a:xfrm>
            <a:off x="3848430" y="528241"/>
            <a:ext cx="2785379" cy="400111"/>
            <a:chOff x="3216166" y="901265"/>
            <a:chExt cx="2194034" cy="304664"/>
          </a:xfrm>
        </p:grpSpPr>
        <p:cxnSp>
          <p:nvCxnSpPr>
            <p:cNvPr id="12" name="Straight Arrow Connector 11"/>
            <p:cNvCxnSpPr/>
            <p:nvPr/>
          </p:nvCxnSpPr>
          <p:spPr>
            <a:xfrm rot="21540000" flipH="1" flipV="1">
              <a:off x="3216166" y="1066800"/>
              <a:ext cx="2194034" cy="34510"/>
            </a:xfrm>
            <a:prstGeom prst="straightConnector1">
              <a:avLst/>
            </a:prstGeom>
            <a:ln w="254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1460" y="901265"/>
              <a:ext cx="838200" cy="304664"/>
            </a:xfrm>
            <a:prstGeom prst="rect">
              <a:avLst/>
            </a:prstGeom>
            <a:solidFill>
              <a:schemeClr val="bg1"/>
            </a:solidFill>
          </p:spPr>
          <p:txBody>
            <a:bodyPr wrap="square" rtlCol="0">
              <a:spAutoFit/>
            </a:bodyPr>
            <a:lstStyle/>
            <a:p>
              <a:pPr algn="ctr"/>
              <a:r>
                <a:rPr lang="en-US" sz="2000" b="1" dirty="0">
                  <a:solidFill>
                    <a:prstClr val="black"/>
                  </a:solidFill>
                  <a:latin typeface="Calibri"/>
                </a:rPr>
                <a:t>physical</a:t>
              </a:r>
            </a:p>
          </p:txBody>
        </p:sp>
      </p:grpSp>
      <p:grpSp>
        <p:nvGrpSpPr>
          <p:cNvPr id="15" name="Group 14"/>
          <p:cNvGrpSpPr/>
          <p:nvPr/>
        </p:nvGrpSpPr>
        <p:grpSpPr>
          <a:xfrm>
            <a:off x="6591884" y="528241"/>
            <a:ext cx="3670393" cy="400111"/>
            <a:chOff x="3216096" y="901265"/>
            <a:chExt cx="3108960" cy="304664"/>
          </a:xfrm>
        </p:grpSpPr>
        <p:cxnSp>
          <p:nvCxnSpPr>
            <p:cNvPr id="16" name="Straight Arrow Connector 15"/>
            <p:cNvCxnSpPr/>
            <p:nvPr/>
          </p:nvCxnSpPr>
          <p:spPr>
            <a:xfrm rot="21540000" flipH="1" flipV="1">
              <a:off x="3216096" y="1058816"/>
              <a:ext cx="3108960" cy="34510"/>
            </a:xfrm>
            <a:prstGeom prst="straightConnector1">
              <a:avLst/>
            </a:prstGeom>
            <a:ln w="254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86056" y="901265"/>
              <a:ext cx="1644854" cy="304664"/>
            </a:xfrm>
            <a:prstGeom prst="rect">
              <a:avLst/>
            </a:prstGeom>
            <a:solidFill>
              <a:schemeClr val="bg1"/>
            </a:solidFill>
          </p:spPr>
          <p:txBody>
            <a:bodyPr wrap="square" rtlCol="0">
              <a:spAutoFit/>
            </a:bodyPr>
            <a:lstStyle/>
            <a:p>
              <a:pPr algn="ctr"/>
              <a:r>
                <a:rPr lang="en-US" sz="2000" b="1" dirty="0">
                  <a:solidFill>
                    <a:prstClr val="black"/>
                  </a:solidFill>
                  <a:latin typeface="Calibri"/>
                </a:rPr>
                <a:t>biogeochemical</a:t>
              </a:r>
            </a:p>
          </p:txBody>
        </p:sp>
      </p:grpSp>
      <p:cxnSp>
        <p:nvCxnSpPr>
          <p:cNvPr id="19" name="Straight Connector 18"/>
          <p:cNvCxnSpPr>
            <a:cxnSpLocks/>
          </p:cNvCxnSpPr>
          <p:nvPr/>
        </p:nvCxnSpPr>
        <p:spPr>
          <a:xfrm>
            <a:off x="6591884" y="432203"/>
            <a:ext cx="0" cy="456329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484956988"/>
              </p:ext>
            </p:extLst>
          </p:nvPr>
        </p:nvGraphicFramePr>
        <p:xfrm>
          <a:off x="1232452" y="912549"/>
          <a:ext cx="9077406" cy="3602606"/>
        </p:xfrm>
        <a:graphic>
          <a:graphicData uri="http://schemas.openxmlformats.org/drawingml/2006/table">
            <a:tbl>
              <a:tblPr firstRow="1" bandRow="1">
                <a:tableStyleId>{3B4B98B0-60AC-42C2-AFA5-B58CD77FA1E5}</a:tableStyleId>
              </a:tblPr>
              <a:tblGrid>
                <a:gridCol w="2641243">
                  <a:extLst>
                    <a:ext uri="{9D8B030D-6E8A-4147-A177-3AD203B41FA5}">
                      <a16:colId xmlns:a16="http://schemas.microsoft.com/office/drawing/2014/main" val="20000"/>
                    </a:ext>
                  </a:extLst>
                </a:gridCol>
                <a:gridCol w="930563">
                  <a:extLst>
                    <a:ext uri="{9D8B030D-6E8A-4147-A177-3AD203B41FA5}">
                      <a16:colId xmlns:a16="http://schemas.microsoft.com/office/drawing/2014/main" val="20001"/>
                    </a:ext>
                  </a:extLst>
                </a:gridCol>
                <a:gridCol w="802101">
                  <a:extLst>
                    <a:ext uri="{9D8B030D-6E8A-4147-A177-3AD203B41FA5}">
                      <a16:colId xmlns:a16="http://schemas.microsoft.com/office/drawing/2014/main" val="20002"/>
                    </a:ext>
                  </a:extLst>
                </a:gridCol>
                <a:gridCol w="991155">
                  <a:extLst>
                    <a:ext uri="{9D8B030D-6E8A-4147-A177-3AD203B41FA5}">
                      <a16:colId xmlns:a16="http://schemas.microsoft.com/office/drawing/2014/main" val="20003"/>
                    </a:ext>
                  </a:extLst>
                </a:gridCol>
                <a:gridCol w="909181">
                  <a:extLst>
                    <a:ext uri="{9D8B030D-6E8A-4147-A177-3AD203B41FA5}">
                      <a16:colId xmlns:a16="http://schemas.microsoft.com/office/drawing/2014/main" val="20004"/>
                    </a:ext>
                  </a:extLst>
                </a:gridCol>
                <a:gridCol w="1045055">
                  <a:extLst>
                    <a:ext uri="{9D8B030D-6E8A-4147-A177-3AD203B41FA5}">
                      <a16:colId xmlns:a16="http://schemas.microsoft.com/office/drawing/2014/main" val="20005"/>
                    </a:ext>
                  </a:extLst>
                </a:gridCol>
                <a:gridCol w="858869">
                  <a:extLst>
                    <a:ext uri="{9D8B030D-6E8A-4147-A177-3AD203B41FA5}">
                      <a16:colId xmlns:a16="http://schemas.microsoft.com/office/drawing/2014/main" val="20006"/>
                    </a:ext>
                  </a:extLst>
                </a:gridCol>
                <a:gridCol w="899239">
                  <a:extLst>
                    <a:ext uri="{9D8B030D-6E8A-4147-A177-3AD203B41FA5}">
                      <a16:colId xmlns:a16="http://schemas.microsoft.com/office/drawing/2014/main" val="20007"/>
                    </a:ext>
                  </a:extLst>
                </a:gridCol>
              </a:tblGrid>
              <a:tr h="680492">
                <a:tc>
                  <a:txBody>
                    <a:bodyPr/>
                    <a:lstStyle/>
                    <a:p>
                      <a:pPr algn="ctr"/>
                      <a:r>
                        <a:rPr lang="en-US" sz="1600" dirty="0"/>
                        <a:t>Study</a:t>
                      </a:r>
                    </a:p>
                  </a:txBody>
                  <a:tcPr anchor="ctr">
                    <a:lnR w="12700"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dirty="0" err="1"/>
                        <a:t>Longi-tudinal</a:t>
                      </a:r>
                      <a:endParaRPr lang="en-US" sz="1400" dirty="0"/>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lateral</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diffusive</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air-sea</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Photo-</a:t>
                      </a:r>
                    </a:p>
                    <a:p>
                      <a:pPr algn="ctr"/>
                      <a:r>
                        <a:rPr lang="en-US" sz="1400" dirty="0"/>
                        <a:t>synthesis</a:t>
                      </a:r>
                    </a:p>
                  </a:txBody>
                  <a:tcPr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pelagic</a:t>
                      </a:r>
                    </a:p>
                    <a:p>
                      <a:pPr algn="ctr"/>
                      <a:r>
                        <a:rPr lang="en-US" sz="1400" dirty="0"/>
                        <a:t>resp.</a:t>
                      </a:r>
                    </a:p>
                  </a:txBody>
                  <a:tcPr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400" dirty="0"/>
                        <a:t>benthic</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resp.</a:t>
                      </a:r>
                    </a:p>
                  </a:txBody>
                  <a:tcPr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7019">
                <a:tc>
                  <a:txBody>
                    <a:bodyPr/>
                    <a:lstStyle/>
                    <a:p>
                      <a:r>
                        <a:rPr lang="en-US" sz="1600" dirty="0"/>
                        <a:t>Officer et al., 1984</a:t>
                      </a:r>
                    </a:p>
                  </a:txBody>
                  <a:tcPr anchor="ctr">
                    <a:lnR w="3175"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487019">
                <a:tc>
                  <a:txBody>
                    <a:bodyPr/>
                    <a:lstStyle/>
                    <a:p>
                      <a:r>
                        <a:rPr lang="en-US" sz="1600" dirty="0"/>
                        <a:t>Malone</a:t>
                      </a:r>
                      <a:r>
                        <a:rPr lang="en-US" sz="1600" baseline="0" dirty="0"/>
                        <a:t> et al., 1986*</a:t>
                      </a:r>
                      <a:endParaRPr lang="en-US" sz="1600" dirty="0"/>
                    </a:p>
                  </a:txBody>
                  <a:tcPr anchor="ctr">
                    <a:lnR w="3175" cap="flat" cmpd="sng" algn="ctr">
                      <a:solidFill>
                        <a:schemeClr val="bg1">
                          <a:lumMod val="8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87019">
                <a:tc>
                  <a:txBody>
                    <a:bodyPr/>
                    <a:lstStyle/>
                    <a:p>
                      <a:r>
                        <a:rPr lang="en-US" sz="1600" dirty="0"/>
                        <a:t>Sanford and</a:t>
                      </a:r>
                      <a:r>
                        <a:rPr lang="en-US" sz="1600" baseline="0" dirty="0"/>
                        <a:t> </a:t>
                      </a:r>
                      <a:r>
                        <a:rPr lang="en-US" sz="1600" baseline="0" dirty="0" err="1"/>
                        <a:t>Boicourt</a:t>
                      </a:r>
                      <a:r>
                        <a:rPr lang="en-US" sz="1600" baseline="0" dirty="0"/>
                        <a:t>,</a:t>
                      </a:r>
                      <a:r>
                        <a:rPr lang="en-US" sz="1600" dirty="0"/>
                        <a:t> 1990*</a:t>
                      </a:r>
                    </a:p>
                  </a:txBody>
                  <a:tcPr anchor="ctr">
                    <a:lnR w="3175" cap="flat" cmpd="sng" algn="ctr">
                      <a:solidFill>
                        <a:schemeClr val="bg1">
                          <a:lumMod val="8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487019">
                <a:tc>
                  <a:txBody>
                    <a:bodyPr/>
                    <a:lstStyle/>
                    <a:p>
                      <a:r>
                        <a:rPr lang="en-US" sz="1600" dirty="0"/>
                        <a:t>Kemp et al., 1992*</a:t>
                      </a:r>
                    </a:p>
                  </a:txBody>
                  <a:tcPr anchor="ctr">
                    <a:lnR w="3175" cap="flat" cmpd="sng" algn="ctr">
                      <a:solidFill>
                        <a:schemeClr val="bg1">
                          <a:lumMod val="8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4"/>
                  </a:ext>
                </a:extLst>
              </a:tr>
              <a:tr h="487019">
                <a:tc>
                  <a:txBody>
                    <a:bodyPr/>
                    <a:lstStyle/>
                    <a:p>
                      <a:r>
                        <a:rPr lang="en-US" sz="1600" dirty="0" err="1"/>
                        <a:t>Boicourt</a:t>
                      </a:r>
                      <a:r>
                        <a:rPr lang="en-US" sz="1600" dirty="0"/>
                        <a:t>,</a:t>
                      </a:r>
                      <a:r>
                        <a:rPr lang="en-US" sz="1600" baseline="0" dirty="0"/>
                        <a:t> 1992*</a:t>
                      </a:r>
                      <a:endParaRPr lang="en-US" sz="1600" dirty="0"/>
                    </a:p>
                  </a:txBody>
                  <a:tcPr anchor="ctr">
                    <a:lnR w="3175" cap="flat" cmpd="sng" algn="ctr">
                      <a:solidFill>
                        <a:schemeClr val="bg1">
                          <a:lumMod val="8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487019">
                <a:tc>
                  <a:txBody>
                    <a:bodyPr/>
                    <a:lstStyle/>
                    <a:p>
                      <a:r>
                        <a:rPr lang="en-US" sz="1600" dirty="0"/>
                        <a:t>Scully, 2010</a:t>
                      </a:r>
                    </a:p>
                  </a:txBody>
                  <a:tcPr anchor="ctr">
                    <a:lnR w="3175" cap="flat" cmpd="sng" algn="ctr">
                      <a:solidFill>
                        <a:schemeClr val="bg1">
                          <a:lumMod val="85000"/>
                        </a:schemeClr>
                      </a:solidFill>
                      <a:prstDash val="solid"/>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3175"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18" name="TextBox 17">
            <a:extLst>
              <a:ext uri="{FF2B5EF4-FFF2-40B4-BE49-F238E27FC236}">
                <a16:creationId xmlns:a16="http://schemas.microsoft.com/office/drawing/2014/main" id="{CD7A994B-2895-4A40-9762-E1CF55DB206C}"/>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What are Key Processes?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1"/>
          <p:cNvSpPr>
            <a:spLocks noGrp="1"/>
          </p:cNvSpPr>
          <p:nvPr>
            <p:ph type="sldNum" sz="quarter" idx="12"/>
          </p:nvPr>
        </p:nvSpPr>
        <p:spPr>
          <a:noFill/>
        </p:spPr>
        <p:txBody>
          <a:bodyPr/>
          <a:lstStyle/>
          <a:p>
            <a:fld id="{DCF1580F-A440-49F7-8A99-98C600118571}" type="slidenum">
              <a:rPr lang="en-US" smtClean="0"/>
              <a:pPr/>
              <a:t>17</a:t>
            </a:fld>
            <a:endParaRPr lang="en-US"/>
          </a:p>
        </p:txBody>
      </p:sp>
      <mc:AlternateContent xmlns:mc="http://schemas.openxmlformats.org/markup-compatibility/2006" xmlns:a14="http://schemas.microsoft.com/office/drawing/2010/main">
        <mc:Choice Requires="a14">
          <p:sp>
            <p:nvSpPr>
              <p:cNvPr id="39" name="Object 2"/>
              <p:cNvSpPr txBox="1"/>
              <p:nvPr/>
            </p:nvSpPr>
            <p:spPr bwMode="auto">
              <a:xfrm>
                <a:off x="1632894" y="1489039"/>
                <a:ext cx="8540750" cy="2168525"/>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f>
                        <m:fPr>
                          <m:ctrlPr>
                            <a:rPr lang="LID4096" i="1" smtClean="0">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𝑡</m:t>
                          </m:r>
                        </m:den>
                      </m:f>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𝑢</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e>
                          </m:groupChr>
                        </m:e>
                        <m:lim>
                          <m:r>
                            <m:rPr>
                              <m:nor/>
                            </m:rPr>
                            <a:rPr lang="LID4096" i="0">
                              <a:solidFill>
                                <a:srgbClr val="000000"/>
                              </a:solidFill>
                              <a:latin typeface="Cambria Math" panose="02040503050406030204" pitchFamily="18" charset="0"/>
                            </a:rPr>
                            <m:t>longitudinal</m:t>
                          </m:r>
                        </m:lim>
                      </m:limUpp>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𝑣</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𝑤</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e>
                          </m:groupChr>
                        </m:e>
                        <m:lim>
                          <m:r>
                            <m:rPr>
                              <m:nor/>
                            </m:rPr>
                            <a:rPr lang="LID4096" i="0">
                              <a:solidFill>
                                <a:srgbClr val="000000"/>
                              </a:solidFill>
                              <a:latin typeface="Cambria Math" panose="02040503050406030204" pitchFamily="18" charset="0"/>
                            </a:rPr>
                            <m:t>lateral</m:t>
                          </m:r>
                        </m:lim>
                      </m:limUpp>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𝐻</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e>
                              </m:d>
                              <m:r>
                                <a:rPr lang="LID4096" i="1">
                                  <a:solidFill>
                                    <a:srgbClr val="000000"/>
                                  </a:solidFill>
                                  <a:latin typeface="Cambria Math" panose="02040503050406030204" pitchFamily="18" charset="0"/>
                                </a:rPr>
                                <m:t>+</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𝐻</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e>
                              </m:d>
                            </m:e>
                          </m:groupChr>
                        </m:e>
                        <m:lim>
                          <m:r>
                            <m:rPr>
                              <m:nor/>
                            </m:rPr>
                            <a:rPr lang="LID4096" i="0">
                              <a:solidFill>
                                <a:srgbClr val="000000"/>
                              </a:solidFill>
                              <a:latin typeface="Cambria Math" panose="02040503050406030204" pitchFamily="18" charset="0"/>
                            </a:rPr>
                            <m:t>horizontal</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mixing</m:t>
                          </m:r>
                        </m:lim>
                      </m:limUpp>
                      <m:r>
                        <a:rPr lang="LID4096" i="0">
                          <a:solidFill>
                            <a:srgbClr val="000000"/>
                          </a:solidFill>
                          <a:latin typeface="Cambria Math" panose="02040503050406030204" pitchFamily="18" charset="0"/>
                        </a:rPr>
                        <m:t> </m:t>
                      </m:r>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𝑉</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e>
                              </m:d>
                            </m:e>
                          </m:groupChr>
                        </m:e>
                        <m:lim>
                          <m:r>
                            <m:rPr>
                              <m:nor/>
                            </m:rPr>
                            <a:rPr lang="LID4096" i="0">
                              <a:solidFill>
                                <a:srgbClr val="000000"/>
                              </a:solidFill>
                              <a:latin typeface="Cambria Math" panose="02040503050406030204" pitchFamily="18" charset="0"/>
                            </a:rPr>
                            <m:t>vertical</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mixing</m:t>
                          </m:r>
                        </m:lim>
                      </m:limUpp>
                      <m:r>
                        <a:rPr lang="LID4096" i="0">
                          <a:solidFill>
                            <a:srgbClr val="000000"/>
                          </a:solidFill>
                          <a:latin typeface="Cambria Math" panose="02040503050406030204" pitchFamily="18" charset="0"/>
                        </a:rPr>
                        <m:t> </m:t>
                      </m:r>
                    </m:oMath>
                    <m:oMath xmlns:m="http://schemas.openxmlformats.org/officeDocument/2006/math">
                      <m:r>
                        <m:rPr>
                          <m:nor/>
                        </m:rPr>
                        <a:rPr lang="LID4096" i="0">
                          <a:solidFill>
                            <a:srgbClr val="000000"/>
                          </a:solidFill>
                          <a:latin typeface="Cambria Math" panose="02040503050406030204" pitchFamily="18" charset="0"/>
                        </a:rPr>
                        <m:t>        </m:t>
                      </m:r>
                    </m:oMath>
                  </m:oMathPara>
                </a14:m>
                <a:endParaRPr lang="en-US" i="0" dirty="0">
                  <a:solidFill>
                    <a:srgbClr val="000000"/>
                  </a:solidFill>
                  <a:latin typeface="Cambria Math" panose="02040503050406030204" pitchFamily="18" charset="0"/>
                </a:endParaRPr>
              </a:p>
              <a:p>
                <a:r>
                  <a:rPr lang="en-US" dirty="0">
                    <a:solidFill>
                      <a:srgbClr val="000000"/>
                    </a:solidFill>
                  </a:rPr>
                  <a:t>          </a:t>
                </a:r>
                <a14:m>
                  <m:oMath xmlns:m="http://schemas.openxmlformats.org/officeDocument/2006/math">
                    <m:r>
                      <m:rPr>
                        <m:nor/>
                      </m:rPr>
                      <a:rPr lang="LID4096" i="0">
                        <a:solidFill>
                          <a:srgbClr val="000000"/>
                        </a:solidFill>
                        <a:latin typeface="Cambria Math" panose="02040503050406030204" pitchFamily="18" charset="0"/>
                      </a:rPr>
                      <m:t>   </m:t>
                    </m:r>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𝑂</m:t>
                                    </m:r>
                                  </m:sub>
                                </m:sSub>
                              </m:num>
                              <m:den>
                                <m:r>
                                  <m:rPr>
                                    <m:sty m:val="p"/>
                                  </m:rPr>
                                  <a:rPr lang="LID4096" i="1">
                                    <a:solidFill>
                                      <a:srgbClr val="000000"/>
                                    </a:solidFill>
                                    <a:latin typeface="Cambria Math" panose="02040503050406030204" pitchFamily="18" charset="0"/>
                                  </a:rPr>
                                  <m:t>Δ</m:t>
                                </m:r>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𝑧</m:t>
                                    </m:r>
                                  </m:e>
                                  <m:sub>
                                    <m:r>
                                      <a:rPr lang="LID4096" i="1">
                                        <a:solidFill>
                                          <a:srgbClr val="000000"/>
                                        </a:solidFill>
                                        <a:latin typeface="Cambria Math" panose="02040503050406030204" pitchFamily="18" charset="0"/>
                                      </a:rPr>
                                      <m:t>𝑆</m:t>
                                    </m:r>
                                  </m:sub>
                                </m:sSub>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𝑂</m:t>
                                    </m:r>
                                  </m:e>
                                  <m:sub>
                                    <m:r>
                                      <a:rPr lang="LID4096" i="1">
                                        <a:solidFill>
                                          <a:srgbClr val="000000"/>
                                        </a:solidFill>
                                        <a:latin typeface="Cambria Math" panose="02040503050406030204" pitchFamily="18" charset="0"/>
                                      </a:rPr>
                                      <m:t>𝑠𝑎𝑡</m:t>
                                    </m:r>
                                  </m:sub>
                                </m:sSub>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e>
                            </m:d>
                          </m:e>
                        </m:groupChr>
                      </m:e>
                      <m:lim>
                        <m:r>
                          <m:rPr>
                            <m:nor/>
                          </m:rPr>
                          <a:rPr lang="LID4096" i="0">
                            <a:solidFill>
                              <a:srgbClr val="000000"/>
                            </a:solidFill>
                            <a:latin typeface="Cambria Math" panose="02040503050406030204" pitchFamily="18" charset="0"/>
                          </a:rPr>
                          <m:t>air</m:t>
                        </m:r>
                        <m:r>
                          <m:rPr>
                            <m:nor/>
                          </m:rPr>
                          <a:rPr lang="LID4096" i="0">
                            <a:solidFill>
                              <a:srgbClr val="000000"/>
                            </a:solidFill>
                            <a:latin typeface="Cambria Math" panose="02040503050406030204" pitchFamily="18" charset="0"/>
                          </a:rPr>
                          <m:t>−</m:t>
                        </m:r>
                        <m:r>
                          <m:rPr>
                            <m:nor/>
                          </m:rPr>
                          <a:rPr lang="LID4096" i="0">
                            <a:solidFill>
                              <a:srgbClr val="000000"/>
                            </a:solidFill>
                            <a:latin typeface="Cambria Math" panose="02040503050406030204" pitchFamily="18" charset="0"/>
                          </a:rPr>
                          <m:t>sea</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exchange</m:t>
                        </m: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𝑁𝐶𝑃</m:t>
                                </m:r>
                              </m:num>
                              <m:den>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𝑍</m:t>
                                    </m:r>
                                  </m:e>
                                  <m:sub>
                                    <m:r>
                                      <a:rPr lang="LID4096" i="1">
                                        <a:solidFill>
                                          <a:srgbClr val="000000"/>
                                        </a:solidFill>
                                        <a:latin typeface="Cambria Math" panose="02040503050406030204" pitchFamily="18" charset="0"/>
                                      </a:rPr>
                                      <m:t>𝑒𝑢𝑝h𝑜𝑡𝑖𝑐</m:t>
                                    </m:r>
                                  </m:sub>
                                </m:sSub>
                              </m:den>
                            </m:f>
                          </m:e>
                        </m:groupChr>
                      </m:e>
                      <m:lim>
                        <m:r>
                          <m:rPr>
                            <m:nor/>
                          </m:rPr>
                          <a:rPr lang="LID4096" i="0">
                            <a:solidFill>
                              <a:srgbClr val="000000"/>
                            </a:solidFill>
                            <a:latin typeface="Cambria Math" panose="02040503050406030204" pitchFamily="18" charset="0"/>
                          </a:rPr>
                          <m:t>phyto</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production</m:t>
                        </m: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𝑆𝑂𝐷</m:t>
                                </m:r>
                              </m:num>
                              <m:den>
                                <m:r>
                                  <m:rPr>
                                    <m:sty m:val="p"/>
                                  </m:rPr>
                                  <a:rPr lang="LID4096" i="1">
                                    <a:solidFill>
                                      <a:srgbClr val="000000"/>
                                    </a:solidFill>
                                    <a:latin typeface="Cambria Math" panose="02040503050406030204" pitchFamily="18" charset="0"/>
                                  </a:rPr>
                                  <m:t>Δ</m:t>
                                </m:r>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𝑧</m:t>
                                    </m:r>
                                  </m:e>
                                  <m:sub>
                                    <m:r>
                                      <a:rPr lang="LID4096" i="1">
                                        <a:solidFill>
                                          <a:srgbClr val="000000"/>
                                        </a:solidFill>
                                        <a:latin typeface="Cambria Math" panose="02040503050406030204" pitchFamily="18" charset="0"/>
                                      </a:rPr>
                                      <m:t>𝑏</m:t>
                                    </m:r>
                                  </m:sub>
                                </m:sSub>
                              </m:den>
                            </m:f>
                          </m:e>
                        </m:groupChr>
                      </m:e>
                      <m:lim>
                        <m:eqArr>
                          <m:eqArrPr>
                            <m:ctrlPr>
                              <a:rPr lang="LID4096" i="1">
                                <a:solidFill>
                                  <a:srgbClr val="000000"/>
                                </a:solidFill>
                                <a:latin typeface="Cambria Math" panose="02040503050406030204" pitchFamily="18" charset="0"/>
                              </a:rPr>
                            </m:ctrlPr>
                          </m:eqArrPr>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sediment</m:t>
                            </m:r>
                          </m:e>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demand</m:t>
                            </m:r>
                          </m:e>
                        </m:eqAr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𝑊𝐶𝑅</m:t>
                            </m:r>
                          </m:e>
                        </m:groupChr>
                      </m:e>
                      <m:lim>
                        <m:eqArr>
                          <m:eqArrPr>
                            <m:ctrlPr>
                              <a:rPr lang="LID4096" i="1">
                                <a:solidFill>
                                  <a:srgbClr val="000000"/>
                                </a:solidFill>
                                <a:latin typeface="Cambria Math" panose="02040503050406030204" pitchFamily="18" charset="0"/>
                              </a:rPr>
                            </m:ctrlPr>
                          </m:eqArrPr>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water</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colume</m:t>
                            </m:r>
                          </m:e>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respiration</m:t>
                            </m:r>
                          </m:e>
                        </m:eqArr>
                      </m:lim>
                    </m:limLow>
                  </m:oMath>
                </a14:m>
                <a:endParaRPr lang="LID4096" dirty="0"/>
              </a:p>
            </p:txBody>
          </p:sp>
        </mc:Choice>
        <mc:Fallback xmlns="">
          <p:sp>
            <p:nvSpPr>
              <p:cNvPr id="39" name="Object 2"/>
              <p:cNvSpPr txBox="1">
                <a:spLocks noRot="1" noChangeAspect="1" noMove="1" noResize="1" noEditPoints="1" noAdjustHandles="1" noChangeArrowheads="1" noChangeShapeType="1" noTextEdit="1"/>
              </p:cNvSpPr>
              <p:nvPr/>
            </p:nvSpPr>
            <p:spPr bwMode="auto">
              <a:xfrm>
                <a:off x="1632894" y="1489039"/>
                <a:ext cx="8540750" cy="2168525"/>
              </a:xfrm>
              <a:prstGeom prst="rect">
                <a:avLst/>
              </a:prstGeom>
              <a:blipFill>
                <a:blip r:embed="rId3"/>
                <a:stretch>
                  <a:fillRect/>
                </a:stretch>
              </a:blipFill>
              <a:extLst/>
            </p:spPr>
            <p:txBody>
              <a:bodyPr/>
              <a:lstStyle/>
              <a:p>
                <a:r>
                  <a:rPr lang="en-US">
                    <a:noFill/>
                  </a:rPr>
                  <a:t> </a:t>
                </a:r>
              </a:p>
            </p:txBody>
          </p:sp>
        </mc:Fallback>
      </mc:AlternateContent>
      <p:sp>
        <p:nvSpPr>
          <p:cNvPr id="106" name="Rectangle 115"/>
          <p:cNvSpPr>
            <a:spLocks noChangeArrowheads="1"/>
          </p:cNvSpPr>
          <p:nvPr/>
        </p:nvSpPr>
        <p:spPr bwMode="auto">
          <a:xfrm>
            <a:off x="2309843" y="2495737"/>
            <a:ext cx="6609464" cy="1190846"/>
          </a:xfrm>
          <a:prstGeom prst="rect">
            <a:avLst/>
          </a:prstGeom>
          <a:solidFill>
            <a:srgbClr val="C9E7E9">
              <a:alpha val="27058"/>
            </a:srgbClr>
          </a:solidFill>
          <a:ln w="38100">
            <a:solidFill>
              <a:srgbClr val="82C7CC"/>
            </a:solidFill>
            <a:miter lim="800000"/>
            <a:headEnd/>
            <a:tailEnd/>
          </a:ln>
        </p:spPr>
        <p:txBody>
          <a:bodyPr wrap="none" lIns="91429" tIns="45714" rIns="91429" bIns="45714" anchor="ctr"/>
          <a:lstStyle/>
          <a:p>
            <a:endParaRPr lang="zh-CN" altLang="en-US">
              <a:ea typeface="宋体" pitchFamily="2" charset="-122"/>
            </a:endParaRPr>
          </a:p>
        </p:txBody>
      </p:sp>
      <p:sp>
        <p:nvSpPr>
          <p:cNvPr id="45" name="Rectangle 45"/>
          <p:cNvSpPr>
            <a:spLocks noChangeArrowheads="1"/>
          </p:cNvSpPr>
          <p:nvPr/>
        </p:nvSpPr>
        <p:spPr bwMode="auto">
          <a:xfrm>
            <a:off x="2288577" y="1341959"/>
            <a:ext cx="7614846" cy="1064571"/>
          </a:xfrm>
          <a:prstGeom prst="rect">
            <a:avLst/>
          </a:prstGeom>
          <a:solidFill>
            <a:schemeClr val="accent4">
              <a:lumMod val="60000"/>
              <a:lumOff val="40000"/>
              <a:alpha val="27058"/>
            </a:schemeClr>
          </a:solidFill>
          <a:ln w="38100">
            <a:solidFill>
              <a:srgbClr val="BF9000"/>
            </a:solidFill>
            <a:miter lim="800000"/>
            <a:headEnd/>
            <a:tailEnd/>
          </a:ln>
        </p:spPr>
        <p:txBody>
          <a:bodyPr wrap="none" lIns="91429" tIns="45714" rIns="91429" bIns="45714" anchor="ctr"/>
          <a:lstStyle/>
          <a:p>
            <a:endParaRPr lang="zh-CN" altLang="en-US" dirty="0">
              <a:ea typeface="宋体" pitchFamily="2" charset="-122"/>
            </a:endParaRPr>
          </a:p>
        </p:txBody>
      </p:sp>
      <p:sp>
        <p:nvSpPr>
          <p:cNvPr id="75" name="TextBox 74">
            <a:extLst>
              <a:ext uri="{FF2B5EF4-FFF2-40B4-BE49-F238E27FC236}">
                <a16:creationId xmlns:a16="http://schemas.microsoft.com/office/drawing/2014/main" id="{4324128A-497B-4F90-9F91-2680E0780667}"/>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Modeling Dissolved Oxygen Dynamics</a:t>
            </a:r>
            <a:endParaRPr lang="en-US" sz="3000" dirty="0">
              <a:solidFill>
                <a:srgbClr val="C16C63"/>
              </a:solidFill>
            </a:endParaRPr>
          </a:p>
        </p:txBody>
      </p:sp>
      <p:sp>
        <p:nvSpPr>
          <p:cNvPr id="70" name="TextBox 69">
            <a:extLst>
              <a:ext uri="{FF2B5EF4-FFF2-40B4-BE49-F238E27FC236}">
                <a16:creationId xmlns:a16="http://schemas.microsoft.com/office/drawing/2014/main" id="{1405FE79-3C6B-4D48-BFF3-CF6907CB248C}"/>
              </a:ext>
            </a:extLst>
          </p:cNvPr>
          <p:cNvSpPr txBox="1"/>
          <p:nvPr/>
        </p:nvSpPr>
        <p:spPr>
          <a:xfrm>
            <a:off x="8592257" y="3721404"/>
            <a:ext cx="1254337" cy="307777"/>
          </a:xfrm>
          <a:prstGeom prst="rect">
            <a:avLst/>
          </a:prstGeom>
          <a:noFill/>
        </p:spPr>
        <p:txBody>
          <a:bodyPr wrap="square" rtlCol="0">
            <a:spAutoFit/>
          </a:bodyPr>
          <a:lstStyle/>
          <a:p>
            <a:r>
              <a:rPr lang="en-US" sz="1400" dirty="0">
                <a:solidFill>
                  <a:schemeClr val="tx1">
                    <a:lumMod val="75000"/>
                    <a:lumOff val="25000"/>
                  </a:schemeClr>
                </a:solidFill>
              </a:rPr>
              <a:t>Li et al. (2015)</a:t>
            </a:r>
          </a:p>
        </p:txBody>
      </p:sp>
      <p:sp>
        <p:nvSpPr>
          <p:cNvPr id="72" name="Rectangle 71">
            <a:extLst>
              <a:ext uri="{FF2B5EF4-FFF2-40B4-BE49-F238E27FC236}">
                <a16:creationId xmlns:a16="http://schemas.microsoft.com/office/drawing/2014/main" id="{52BFADEB-B08A-4C12-952B-0018CCA26352}"/>
              </a:ext>
            </a:extLst>
          </p:cNvPr>
          <p:cNvSpPr/>
          <p:nvPr/>
        </p:nvSpPr>
        <p:spPr>
          <a:xfrm>
            <a:off x="469127" y="4476784"/>
            <a:ext cx="11230185" cy="100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indent="-1371600"/>
            <a:r>
              <a:rPr lang="en-US" sz="2400" b="1" i="1" dirty="0">
                <a:solidFill>
                  <a:srgbClr val="C00000"/>
                </a:solidFill>
              </a:rPr>
              <a:t>Objectives</a:t>
            </a:r>
            <a:r>
              <a:rPr lang="en-US" sz="2400" b="1" dirty="0">
                <a:solidFill>
                  <a:srgbClr val="C00000"/>
                </a:solidFill>
              </a:rPr>
              <a:t>: Use coupled physical-biogeochemical model to underpin dominant drivers that affect hypoxia seasonality</a:t>
            </a:r>
            <a:endParaRPr lang="en-US" sz="2400" dirty="0">
              <a:solidFill>
                <a:srgbClr val="C00000"/>
              </a:solidFill>
            </a:endParaRPr>
          </a:p>
        </p:txBody>
      </p:sp>
      <p:sp>
        <p:nvSpPr>
          <p:cNvPr id="2" name="TextBox 1">
            <a:extLst>
              <a:ext uri="{FF2B5EF4-FFF2-40B4-BE49-F238E27FC236}">
                <a16:creationId xmlns:a16="http://schemas.microsoft.com/office/drawing/2014/main" id="{193C33F0-0E86-4725-996B-9897015A539B}"/>
              </a:ext>
            </a:extLst>
          </p:cNvPr>
          <p:cNvSpPr txBox="1"/>
          <p:nvPr/>
        </p:nvSpPr>
        <p:spPr>
          <a:xfrm>
            <a:off x="10042497" y="1720164"/>
            <a:ext cx="2149503" cy="430887"/>
          </a:xfrm>
          <a:prstGeom prst="rect">
            <a:avLst/>
          </a:prstGeom>
          <a:noFill/>
        </p:spPr>
        <p:txBody>
          <a:bodyPr wrap="square" rtlCol="0">
            <a:spAutoFit/>
          </a:bodyPr>
          <a:lstStyle/>
          <a:p>
            <a:r>
              <a:rPr lang="en-US" sz="2200" b="1" dirty="0">
                <a:solidFill>
                  <a:srgbClr val="BF9000"/>
                </a:solidFill>
              </a:rPr>
              <a:t>Physical controls</a:t>
            </a:r>
            <a:endParaRPr lang="LID4096" sz="2200" b="1" dirty="0">
              <a:solidFill>
                <a:srgbClr val="BF9000"/>
              </a:solidFill>
            </a:endParaRPr>
          </a:p>
        </p:txBody>
      </p:sp>
      <p:sp>
        <p:nvSpPr>
          <p:cNvPr id="10" name="TextBox 9">
            <a:extLst>
              <a:ext uri="{FF2B5EF4-FFF2-40B4-BE49-F238E27FC236}">
                <a16:creationId xmlns:a16="http://schemas.microsoft.com/office/drawing/2014/main" id="{BD4F6592-0CA5-49BB-93E7-E34AFA293EB8}"/>
              </a:ext>
            </a:extLst>
          </p:cNvPr>
          <p:cNvSpPr txBox="1"/>
          <p:nvPr/>
        </p:nvSpPr>
        <p:spPr>
          <a:xfrm>
            <a:off x="9414344" y="2913577"/>
            <a:ext cx="2391712" cy="430887"/>
          </a:xfrm>
          <a:prstGeom prst="rect">
            <a:avLst/>
          </a:prstGeom>
          <a:noFill/>
        </p:spPr>
        <p:txBody>
          <a:bodyPr wrap="square" rtlCol="0">
            <a:spAutoFit/>
          </a:bodyPr>
          <a:lstStyle/>
          <a:p>
            <a:r>
              <a:rPr lang="en-US" sz="2200" b="1" dirty="0">
                <a:solidFill>
                  <a:srgbClr val="82C7CC"/>
                </a:solidFill>
              </a:rPr>
              <a:t>Biological controls</a:t>
            </a:r>
            <a:endParaRPr lang="LID4096" sz="2200" b="1" dirty="0">
              <a:solidFill>
                <a:srgbClr val="82C7C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18</a:t>
            </a:fld>
            <a:endParaRPr lang="en-US"/>
          </a:p>
        </p:txBody>
      </p:sp>
      <p:sp>
        <p:nvSpPr>
          <p:cNvPr id="8" name="Rectangle 2"/>
          <p:cNvSpPr>
            <a:spLocks noChangeArrowheads="1"/>
          </p:cNvSpPr>
          <p:nvPr/>
        </p:nvSpPr>
        <p:spPr bwMode="auto">
          <a:xfrm>
            <a:off x="381663" y="541708"/>
            <a:ext cx="11493682" cy="1323427"/>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A high-resolution Regional Ocean Modeling System (ROMS) model to simulate 3D hydrodynamics </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Horizontal curvilinear, Arakawa C-grid with the finest resolution at 500 m</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Vertical-stretched, terrain-following coordinate of 20 layers with high-resolution near surface and bottom</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Forced by tides, non-tidal sea level, wind, heat and freshwater fluxes</a:t>
            </a:r>
          </a:p>
        </p:txBody>
      </p:sp>
      <p:grpSp>
        <p:nvGrpSpPr>
          <p:cNvPr id="10" name="Group 9"/>
          <p:cNvGrpSpPr/>
          <p:nvPr/>
        </p:nvGrpSpPr>
        <p:grpSpPr>
          <a:xfrm>
            <a:off x="2117436" y="1967904"/>
            <a:ext cx="3092850" cy="4196958"/>
            <a:chOff x="4876800" y="990599"/>
            <a:chExt cx="3083256" cy="4706023"/>
          </a:xfrm>
        </p:grpSpPr>
        <p:pic>
          <p:nvPicPr>
            <p:cNvPr id="4" name="Picture 2" descr="H:\papers\2013_JGR_Hypoxia_Seasonal\version_submit\figures\figure01.tif"/>
            <p:cNvPicPr>
              <a:picLocks noChangeAspect="1" noChangeArrowheads="1"/>
            </p:cNvPicPr>
            <p:nvPr/>
          </p:nvPicPr>
          <p:blipFill>
            <a:blip r:embed="rId2" cstate="print"/>
            <a:srcRect l="11284" t="6522" r="55480" b="25854"/>
            <a:stretch>
              <a:fillRect/>
            </a:stretch>
          </p:blipFill>
          <p:spPr bwMode="auto">
            <a:xfrm>
              <a:off x="4876800" y="990599"/>
              <a:ext cx="3083256" cy="4706023"/>
            </a:xfrm>
            <a:prstGeom prst="rect">
              <a:avLst/>
            </a:prstGeom>
            <a:noFill/>
            <a:ln w="9525">
              <a:solidFill>
                <a:schemeClr val="tx1"/>
              </a:solidFill>
              <a:miter lim="800000"/>
              <a:headEnd/>
              <a:tailEnd/>
            </a:ln>
          </p:spPr>
        </p:pic>
        <p:sp>
          <p:nvSpPr>
            <p:cNvPr id="9" name="Rectangle 8"/>
            <p:cNvSpPr/>
            <p:nvPr/>
          </p:nvSpPr>
          <p:spPr>
            <a:xfrm>
              <a:off x="4953000" y="1053664"/>
              <a:ext cx="3048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60614E9-E6B9-4875-8AF9-A1B1180C27F6}"/>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Hydrodynamic Module</a:t>
            </a:r>
            <a:endParaRPr lang="en-US" sz="3000" dirty="0">
              <a:solidFill>
                <a:srgbClr val="C16C63"/>
              </a:solidFill>
            </a:endParaRPr>
          </a:p>
        </p:txBody>
      </p:sp>
      <p:grpSp>
        <p:nvGrpSpPr>
          <p:cNvPr id="21" name="Group 20">
            <a:extLst>
              <a:ext uri="{FF2B5EF4-FFF2-40B4-BE49-F238E27FC236}">
                <a16:creationId xmlns:a16="http://schemas.microsoft.com/office/drawing/2014/main" id="{0E56D4CF-7AFC-4C93-BC9B-B272DCFA4FD7}"/>
              </a:ext>
            </a:extLst>
          </p:cNvPr>
          <p:cNvGrpSpPr/>
          <p:nvPr/>
        </p:nvGrpSpPr>
        <p:grpSpPr>
          <a:xfrm>
            <a:off x="6232728" y="1885147"/>
            <a:ext cx="4290051" cy="4362473"/>
            <a:chOff x="6973007" y="743210"/>
            <a:chExt cx="4573834" cy="4718155"/>
          </a:xfrm>
        </p:grpSpPr>
        <p:pic>
          <p:nvPicPr>
            <p:cNvPr id="14" name="Picture 13">
              <a:extLst>
                <a:ext uri="{FF2B5EF4-FFF2-40B4-BE49-F238E27FC236}">
                  <a16:creationId xmlns:a16="http://schemas.microsoft.com/office/drawing/2014/main" id="{DEA5ED16-6640-4558-8227-6C4189AE0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007" y="743210"/>
              <a:ext cx="2134155" cy="4718155"/>
            </a:xfrm>
            <a:prstGeom prst="rect">
              <a:avLst/>
            </a:prstGeom>
          </p:spPr>
        </p:pic>
        <p:sp>
          <p:nvSpPr>
            <p:cNvPr id="16" name="Right Brace 15">
              <a:extLst>
                <a:ext uri="{FF2B5EF4-FFF2-40B4-BE49-F238E27FC236}">
                  <a16:creationId xmlns:a16="http://schemas.microsoft.com/office/drawing/2014/main" id="{EC8A75B9-A7BC-45E1-A9E9-36005DFCFD43}"/>
                </a:ext>
              </a:extLst>
            </p:cNvPr>
            <p:cNvSpPr/>
            <p:nvPr/>
          </p:nvSpPr>
          <p:spPr>
            <a:xfrm>
              <a:off x="9055947" y="961813"/>
              <a:ext cx="211361" cy="2892214"/>
            </a:xfrm>
            <a:prstGeom prst="rightBrace">
              <a:avLst>
                <a:gd name="adj1" fmla="val 100467"/>
                <a:gd name="adj2" fmla="val 520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6CF5DD91-2FED-4506-8027-9577C12D2C39}"/>
                </a:ext>
              </a:extLst>
            </p:cNvPr>
            <p:cNvSpPr txBox="1"/>
            <p:nvPr/>
          </p:nvSpPr>
          <p:spPr>
            <a:xfrm>
              <a:off x="9343508" y="2277533"/>
              <a:ext cx="2203333" cy="369332"/>
            </a:xfrm>
            <a:prstGeom prst="rect">
              <a:avLst/>
            </a:prstGeom>
            <a:noFill/>
          </p:spPr>
          <p:txBody>
            <a:bodyPr wrap="square" rtlCol="0">
              <a:spAutoFit/>
            </a:bodyPr>
            <a:lstStyle/>
            <a:p>
              <a:r>
                <a:rPr lang="en-US" dirty="0"/>
                <a:t>20 pelagic layers</a:t>
              </a:r>
            </a:p>
          </p:txBody>
        </p:sp>
        <p:sp>
          <p:nvSpPr>
            <p:cNvPr id="18" name="Right Brace 17">
              <a:extLst>
                <a:ext uri="{FF2B5EF4-FFF2-40B4-BE49-F238E27FC236}">
                  <a16:creationId xmlns:a16="http://schemas.microsoft.com/office/drawing/2014/main" id="{D4EC5148-1321-4B72-BA19-C9B9C02D6805}"/>
                </a:ext>
              </a:extLst>
            </p:cNvPr>
            <p:cNvSpPr/>
            <p:nvPr/>
          </p:nvSpPr>
          <p:spPr>
            <a:xfrm>
              <a:off x="9077681" y="3924302"/>
              <a:ext cx="173736" cy="1060704"/>
            </a:xfrm>
            <a:prstGeom prst="rightBrace">
              <a:avLst>
                <a:gd name="adj1" fmla="val 100467"/>
                <a:gd name="adj2" fmla="val 520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D648D7EB-BED6-4F35-933C-EB8E7834463F}"/>
                </a:ext>
              </a:extLst>
            </p:cNvPr>
            <p:cNvSpPr txBox="1"/>
            <p:nvPr/>
          </p:nvSpPr>
          <p:spPr>
            <a:xfrm>
              <a:off x="9343507" y="4269988"/>
              <a:ext cx="2203333" cy="369332"/>
            </a:xfrm>
            <a:prstGeom prst="rect">
              <a:avLst/>
            </a:prstGeom>
            <a:noFill/>
          </p:spPr>
          <p:txBody>
            <a:bodyPr wrap="square" rtlCol="0">
              <a:spAutoFit/>
            </a:bodyPr>
            <a:lstStyle/>
            <a:p>
              <a:r>
                <a:rPr lang="en-US" dirty="0"/>
                <a:t>2 benthic layers</a:t>
              </a:r>
            </a:p>
          </p:txBody>
        </p:sp>
      </p:grpSp>
      <p:sp>
        <p:nvSpPr>
          <p:cNvPr id="20" name="TextBox 19">
            <a:extLst>
              <a:ext uri="{FF2B5EF4-FFF2-40B4-BE49-F238E27FC236}">
                <a16:creationId xmlns:a16="http://schemas.microsoft.com/office/drawing/2014/main" id="{3D4C4B06-FB8E-489F-A286-A12DC365615A}"/>
              </a:ext>
            </a:extLst>
          </p:cNvPr>
          <p:cNvSpPr txBox="1"/>
          <p:nvPr/>
        </p:nvSpPr>
        <p:spPr>
          <a:xfrm>
            <a:off x="4105550" y="6195133"/>
            <a:ext cx="1254337" cy="276999"/>
          </a:xfrm>
          <a:prstGeom prst="rect">
            <a:avLst/>
          </a:prstGeom>
          <a:noFill/>
        </p:spPr>
        <p:txBody>
          <a:bodyPr wrap="square" rtlCol="0">
            <a:spAutoFit/>
          </a:bodyPr>
          <a:lstStyle/>
          <a:p>
            <a:r>
              <a:rPr lang="en-US" sz="1200" dirty="0">
                <a:solidFill>
                  <a:schemeClr val="tx1">
                    <a:lumMod val="75000"/>
                    <a:lumOff val="25000"/>
                  </a:schemeClr>
                </a:solidFill>
              </a:rPr>
              <a:t>Li et al. (2015)</a:t>
            </a:r>
          </a:p>
        </p:txBody>
      </p:sp>
      <p:sp>
        <p:nvSpPr>
          <p:cNvPr id="22" name="TextBox 21">
            <a:extLst>
              <a:ext uri="{FF2B5EF4-FFF2-40B4-BE49-F238E27FC236}">
                <a16:creationId xmlns:a16="http://schemas.microsoft.com/office/drawing/2014/main" id="{7CA60405-70AF-45E7-9816-9F11FF068659}"/>
              </a:ext>
            </a:extLst>
          </p:cNvPr>
          <p:cNvSpPr txBox="1"/>
          <p:nvPr/>
        </p:nvSpPr>
        <p:spPr>
          <a:xfrm>
            <a:off x="7498597" y="6182416"/>
            <a:ext cx="1758315" cy="276999"/>
          </a:xfrm>
          <a:prstGeom prst="rect">
            <a:avLst/>
          </a:prstGeom>
          <a:noFill/>
        </p:spPr>
        <p:txBody>
          <a:bodyPr wrap="square" rtlCol="0">
            <a:spAutoFit/>
          </a:bodyPr>
          <a:lstStyle/>
          <a:p>
            <a:r>
              <a:rPr lang="en-US" sz="1200" dirty="0">
                <a:solidFill>
                  <a:schemeClr val="tx1">
                    <a:lumMod val="75000"/>
                    <a:lumOff val="25000"/>
                  </a:schemeClr>
                </a:solidFill>
              </a:rPr>
              <a:t>Modified after </a:t>
            </a:r>
            <a:r>
              <a:rPr lang="en-US" sz="1200" dirty="0" err="1">
                <a:solidFill>
                  <a:schemeClr val="tx1">
                    <a:lumMod val="75000"/>
                    <a:lumOff val="25000"/>
                  </a:schemeClr>
                </a:solidFill>
              </a:rPr>
              <a:t>wikiROMS</a:t>
            </a:r>
            <a:endParaRPr lang="en-US" sz="1200" dirty="0">
              <a:solidFill>
                <a:schemeClr val="tx1">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1"/>
          <p:cNvSpPr>
            <a:spLocks noGrp="1"/>
          </p:cNvSpPr>
          <p:nvPr>
            <p:ph type="sldNum" sz="quarter" idx="12"/>
          </p:nvPr>
        </p:nvSpPr>
        <p:spPr>
          <a:noFill/>
        </p:spPr>
        <p:txBody>
          <a:bodyPr/>
          <a:lstStyle/>
          <a:p>
            <a:fld id="{DCF1580F-A440-49F7-8A99-98C600118571}" type="slidenum">
              <a:rPr lang="en-US" smtClean="0"/>
              <a:pPr/>
              <a:t>19</a:t>
            </a:fld>
            <a:endParaRPr lang="en-US" dirty="0"/>
          </a:p>
        </p:txBody>
      </p:sp>
      <p:sp>
        <p:nvSpPr>
          <p:cNvPr id="55" name="TextBox 54">
            <a:extLst>
              <a:ext uri="{FF2B5EF4-FFF2-40B4-BE49-F238E27FC236}">
                <a16:creationId xmlns:a16="http://schemas.microsoft.com/office/drawing/2014/main" id="{26442B1C-DEBE-4371-85D3-EB87FCB391F4}"/>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Biogeochemical Module</a:t>
            </a:r>
            <a:endParaRPr lang="en-US" sz="3000" dirty="0">
              <a:solidFill>
                <a:srgbClr val="C16C63"/>
              </a:solidFill>
            </a:endParaRPr>
          </a:p>
        </p:txBody>
      </p:sp>
      <p:sp>
        <p:nvSpPr>
          <p:cNvPr id="63" name="Rectangle 2">
            <a:extLst>
              <a:ext uri="{FF2B5EF4-FFF2-40B4-BE49-F238E27FC236}">
                <a16:creationId xmlns:a16="http://schemas.microsoft.com/office/drawing/2014/main" id="{82341700-E89D-4FAE-AD7A-95A5313919D7}"/>
              </a:ext>
            </a:extLst>
          </p:cNvPr>
          <p:cNvSpPr>
            <a:spLocks noChangeArrowheads="1"/>
          </p:cNvSpPr>
          <p:nvPr/>
        </p:nvSpPr>
        <p:spPr bwMode="auto">
          <a:xfrm>
            <a:off x="389614" y="605316"/>
            <a:ext cx="10964185" cy="1107984"/>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RCA model: 3 phytoplankton groups, 5 nutrients N, P, Si, C and O</a:t>
            </a:r>
            <a:r>
              <a:rPr lang="en-US" altLang="zh-CN" sz="2200" baseline="-25000" dirty="0">
                <a:solidFill>
                  <a:srgbClr val="000000"/>
                </a:solidFill>
                <a:latin typeface="Calibri" pitchFamily="34" charset="0"/>
                <a:ea typeface="宋体" pitchFamily="2" charset="-122"/>
              </a:rPr>
              <a:t>2</a:t>
            </a:r>
            <a:r>
              <a:rPr lang="en-US" altLang="zh-CN" sz="2200" dirty="0">
                <a:solidFill>
                  <a:srgbClr val="000000"/>
                </a:solidFill>
                <a:latin typeface="Calibri" pitchFamily="34" charset="0"/>
                <a:ea typeface="宋体" pitchFamily="2" charset="-122"/>
              </a:rPr>
              <a:t>, and sediment diagenesis</a:t>
            </a:r>
          </a:p>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Multiple-stressor limitation on phytoplankton growth</a:t>
            </a:r>
          </a:p>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Temperature-dependent, concentration-based chemical reaction rates.</a:t>
            </a:r>
          </a:p>
        </p:txBody>
      </p:sp>
      <p:sp>
        <p:nvSpPr>
          <p:cNvPr id="121" name="Rectangle 120">
            <a:extLst>
              <a:ext uri="{FF2B5EF4-FFF2-40B4-BE49-F238E27FC236}">
                <a16:creationId xmlns:a16="http://schemas.microsoft.com/office/drawing/2014/main" id="{E8D2EA69-C58F-44DD-A79D-C837BAF70473}"/>
              </a:ext>
            </a:extLst>
          </p:cNvPr>
          <p:cNvSpPr/>
          <p:nvPr/>
        </p:nvSpPr>
        <p:spPr>
          <a:xfrm>
            <a:off x="1736834" y="2091275"/>
            <a:ext cx="8686800" cy="3505200"/>
          </a:xfrm>
          <a:prstGeom prst="rect">
            <a:avLst/>
          </a:prstGeom>
          <a:solidFill>
            <a:srgbClr val="47C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EBD3F9BE-C90F-4EDC-9365-EA8C0CF680F5}"/>
              </a:ext>
            </a:extLst>
          </p:cNvPr>
          <p:cNvSpPr/>
          <p:nvPr/>
        </p:nvSpPr>
        <p:spPr>
          <a:xfrm>
            <a:off x="1723698" y="5596475"/>
            <a:ext cx="8686800" cy="685800"/>
          </a:xfrm>
          <a:prstGeom prst="rect">
            <a:avLst/>
          </a:prstGeom>
          <a:solidFill>
            <a:srgbClr val="D6A3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46">
            <a:extLst>
              <a:ext uri="{FF2B5EF4-FFF2-40B4-BE49-F238E27FC236}">
                <a16:creationId xmlns:a16="http://schemas.microsoft.com/office/drawing/2014/main" id="{2AD49F8B-68F8-4016-9571-33AAA2F89371}"/>
              </a:ext>
            </a:extLst>
          </p:cNvPr>
          <p:cNvGrpSpPr/>
          <p:nvPr/>
        </p:nvGrpSpPr>
        <p:grpSpPr>
          <a:xfrm>
            <a:off x="1828800" y="1691910"/>
            <a:ext cx="6219498" cy="4380130"/>
            <a:chOff x="304800" y="1277035"/>
            <a:chExt cx="6219498" cy="4380130"/>
          </a:xfrm>
        </p:grpSpPr>
        <p:cxnSp>
          <p:nvCxnSpPr>
            <p:cNvPr id="124" name="Straight Arrow Connector 123">
              <a:extLst>
                <a:ext uri="{FF2B5EF4-FFF2-40B4-BE49-F238E27FC236}">
                  <a16:creationId xmlns:a16="http://schemas.microsoft.com/office/drawing/2014/main" id="{5F304155-4193-465B-A681-25ECEF0DE500}"/>
                </a:ext>
              </a:extLst>
            </p:cNvPr>
            <p:cNvCxnSpPr/>
            <p:nvPr/>
          </p:nvCxnSpPr>
          <p:spPr>
            <a:xfrm rot="10800000" flipH="1">
              <a:off x="1661147" y="3147772"/>
              <a:ext cx="152704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E1BBF083-E966-4476-AE69-CF5745256DCE}"/>
                </a:ext>
              </a:extLst>
            </p:cNvPr>
            <p:cNvSpPr/>
            <p:nvPr/>
          </p:nvSpPr>
          <p:spPr>
            <a:xfrm>
              <a:off x="5305098" y="2133600"/>
              <a:ext cx="1219200" cy="457200"/>
            </a:xfrm>
            <a:prstGeom prst="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DIN</a:t>
              </a:r>
            </a:p>
            <a:p>
              <a:pPr algn="ctr"/>
              <a:r>
                <a:rPr lang="en-US" sz="1200" b="1" dirty="0">
                  <a:solidFill>
                    <a:schemeClr val="tx1"/>
                  </a:solidFill>
                </a:rPr>
                <a:t>(NH</a:t>
              </a:r>
              <a:r>
                <a:rPr lang="en-US" sz="1200" b="1" baseline="-25000" dirty="0">
                  <a:solidFill>
                    <a:schemeClr val="tx1"/>
                  </a:solidFill>
                </a:rPr>
                <a:t>4</a:t>
              </a:r>
              <a:r>
                <a:rPr lang="en-US" sz="1200" b="1" dirty="0">
                  <a:solidFill>
                    <a:schemeClr val="tx1"/>
                  </a:solidFill>
                </a:rPr>
                <a:t>, NO</a:t>
              </a:r>
              <a:r>
                <a:rPr lang="en-US" sz="1200" b="1" baseline="-25000" dirty="0">
                  <a:solidFill>
                    <a:schemeClr val="tx1"/>
                  </a:solidFill>
                </a:rPr>
                <a:t>2</a:t>
              </a:r>
              <a:r>
                <a:rPr lang="en-US" sz="1200" b="1" dirty="0">
                  <a:solidFill>
                    <a:schemeClr val="tx1"/>
                  </a:solidFill>
                </a:rPr>
                <a:t>, NO</a:t>
              </a:r>
              <a:r>
                <a:rPr lang="en-US" sz="1200" b="1" baseline="-25000" dirty="0">
                  <a:solidFill>
                    <a:schemeClr val="tx1"/>
                  </a:solidFill>
                </a:rPr>
                <a:t>3</a:t>
              </a:r>
              <a:r>
                <a:rPr lang="en-US" sz="1200" b="1" dirty="0">
                  <a:solidFill>
                    <a:schemeClr val="tx1"/>
                  </a:solidFill>
                </a:rPr>
                <a:t>)</a:t>
              </a:r>
            </a:p>
          </p:txBody>
        </p:sp>
        <p:sp>
          <p:nvSpPr>
            <p:cNvPr id="126" name="Rectangle 125">
              <a:extLst>
                <a:ext uri="{FF2B5EF4-FFF2-40B4-BE49-F238E27FC236}">
                  <a16:creationId xmlns:a16="http://schemas.microsoft.com/office/drawing/2014/main" id="{7E20F341-6CD6-48EE-A247-6ABC5C06EC0E}"/>
                </a:ext>
              </a:extLst>
            </p:cNvPr>
            <p:cNvSpPr/>
            <p:nvPr/>
          </p:nvSpPr>
          <p:spPr>
            <a:xfrm>
              <a:off x="2362200" y="3657600"/>
              <a:ext cx="1371600" cy="4572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POC &amp; DOC</a:t>
              </a:r>
              <a:endParaRPr lang="en-US" sz="1200" b="1" dirty="0">
                <a:solidFill>
                  <a:schemeClr val="tx1"/>
                </a:solidFill>
              </a:endParaRPr>
            </a:p>
          </p:txBody>
        </p:sp>
        <p:sp>
          <p:nvSpPr>
            <p:cNvPr id="127" name="Rectangle 126">
              <a:extLst>
                <a:ext uri="{FF2B5EF4-FFF2-40B4-BE49-F238E27FC236}">
                  <a16:creationId xmlns:a16="http://schemas.microsoft.com/office/drawing/2014/main" id="{A789E20A-B3A0-4E90-B6D7-595AAC3AD347}"/>
                </a:ext>
              </a:extLst>
            </p:cNvPr>
            <p:cNvSpPr/>
            <p:nvPr/>
          </p:nvSpPr>
          <p:spPr>
            <a:xfrm>
              <a:off x="504498" y="2819400"/>
              <a:ext cx="1143000" cy="457200"/>
            </a:xfrm>
            <a:prstGeom prst="rect">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oxygen</a:t>
              </a:r>
            </a:p>
          </p:txBody>
        </p:sp>
        <p:sp>
          <p:nvSpPr>
            <p:cNvPr id="128" name="Rectangle 127">
              <a:extLst>
                <a:ext uri="{FF2B5EF4-FFF2-40B4-BE49-F238E27FC236}">
                  <a16:creationId xmlns:a16="http://schemas.microsoft.com/office/drawing/2014/main" id="{DD727B75-C6C0-4B09-979A-2DECE9282188}"/>
                </a:ext>
              </a:extLst>
            </p:cNvPr>
            <p:cNvSpPr/>
            <p:nvPr/>
          </p:nvSpPr>
          <p:spPr>
            <a:xfrm>
              <a:off x="3147842" y="2819400"/>
              <a:ext cx="1676400" cy="4572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phytoplankton</a:t>
              </a:r>
            </a:p>
          </p:txBody>
        </p:sp>
        <p:cxnSp>
          <p:nvCxnSpPr>
            <p:cNvPr id="129" name="Straight Arrow Connector 128">
              <a:extLst>
                <a:ext uri="{FF2B5EF4-FFF2-40B4-BE49-F238E27FC236}">
                  <a16:creationId xmlns:a16="http://schemas.microsoft.com/office/drawing/2014/main" id="{E1EBED36-27AC-4AB3-AEA8-B27948D610F3}"/>
                </a:ext>
              </a:extLst>
            </p:cNvPr>
            <p:cNvCxnSpPr/>
            <p:nvPr/>
          </p:nvCxnSpPr>
          <p:spPr>
            <a:xfrm flipH="1">
              <a:off x="1627040" y="2927132"/>
              <a:ext cx="152704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4EF7C23A-1AC6-4122-888E-435A9D462199}"/>
                </a:ext>
              </a:extLst>
            </p:cNvPr>
            <p:cNvSpPr txBox="1"/>
            <p:nvPr/>
          </p:nvSpPr>
          <p:spPr>
            <a:xfrm>
              <a:off x="1752600" y="2635121"/>
              <a:ext cx="1524000" cy="323165"/>
            </a:xfrm>
            <a:prstGeom prst="rect">
              <a:avLst/>
            </a:prstGeom>
            <a:noFill/>
          </p:spPr>
          <p:txBody>
            <a:bodyPr wrap="square" rtlCol="0">
              <a:spAutoFit/>
            </a:bodyPr>
            <a:lstStyle/>
            <a:p>
              <a:pPr algn="ctr"/>
              <a:r>
                <a:rPr lang="en-US" sz="1500" b="1" i="1" dirty="0"/>
                <a:t>photosynthesis</a:t>
              </a:r>
            </a:p>
          </p:txBody>
        </p:sp>
        <p:sp>
          <p:nvSpPr>
            <p:cNvPr id="131" name="TextBox 130">
              <a:extLst>
                <a:ext uri="{FF2B5EF4-FFF2-40B4-BE49-F238E27FC236}">
                  <a16:creationId xmlns:a16="http://schemas.microsoft.com/office/drawing/2014/main" id="{90D30ADE-A5C4-4027-A37A-5CAE889CDBBF}"/>
                </a:ext>
              </a:extLst>
            </p:cNvPr>
            <p:cNvSpPr txBox="1"/>
            <p:nvPr/>
          </p:nvSpPr>
          <p:spPr>
            <a:xfrm>
              <a:off x="1660634" y="3092668"/>
              <a:ext cx="1524000" cy="323165"/>
            </a:xfrm>
            <a:prstGeom prst="rect">
              <a:avLst/>
            </a:prstGeom>
            <a:noFill/>
          </p:spPr>
          <p:txBody>
            <a:bodyPr wrap="square" rtlCol="0">
              <a:spAutoFit/>
            </a:bodyPr>
            <a:lstStyle/>
            <a:p>
              <a:pPr algn="ctr"/>
              <a:r>
                <a:rPr lang="en-US" sz="1500" b="1" i="1" dirty="0"/>
                <a:t>respiration</a:t>
              </a:r>
            </a:p>
          </p:txBody>
        </p:sp>
        <p:cxnSp>
          <p:nvCxnSpPr>
            <p:cNvPr id="132" name="Straight Arrow Connector 131">
              <a:extLst>
                <a:ext uri="{FF2B5EF4-FFF2-40B4-BE49-F238E27FC236}">
                  <a16:creationId xmlns:a16="http://schemas.microsoft.com/office/drawing/2014/main" id="{BAEDEF8D-9841-4850-88F3-68EF8361E74C}"/>
                </a:ext>
              </a:extLst>
            </p:cNvPr>
            <p:cNvCxnSpPr>
              <a:stCxn id="127" idx="2"/>
              <a:endCxn id="133" idx="0"/>
            </p:cNvCxnSpPr>
            <p:nvPr/>
          </p:nvCxnSpPr>
          <p:spPr>
            <a:xfrm flipH="1">
              <a:off x="1066800" y="3276600"/>
              <a:ext cx="9198" cy="20574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6108BBF1-477D-4BBB-8125-FBDFBC93380C}"/>
                </a:ext>
              </a:extLst>
            </p:cNvPr>
            <p:cNvSpPr txBox="1"/>
            <p:nvPr/>
          </p:nvSpPr>
          <p:spPr>
            <a:xfrm>
              <a:off x="304800" y="5334000"/>
              <a:ext cx="1524000" cy="323165"/>
            </a:xfrm>
            <a:prstGeom prst="rect">
              <a:avLst/>
            </a:prstGeom>
            <a:noFill/>
          </p:spPr>
          <p:txBody>
            <a:bodyPr wrap="square" rtlCol="0">
              <a:spAutoFit/>
            </a:bodyPr>
            <a:lstStyle/>
            <a:p>
              <a:pPr algn="ctr"/>
              <a:r>
                <a:rPr lang="en-US" sz="1500" b="1" i="1" dirty="0"/>
                <a:t>sediment N, P, Si</a:t>
              </a:r>
            </a:p>
          </p:txBody>
        </p:sp>
        <p:cxnSp>
          <p:nvCxnSpPr>
            <p:cNvPr id="134" name="Straight Arrow Connector 133">
              <a:extLst>
                <a:ext uri="{FF2B5EF4-FFF2-40B4-BE49-F238E27FC236}">
                  <a16:creationId xmlns:a16="http://schemas.microsoft.com/office/drawing/2014/main" id="{C3259F43-B590-4D95-97E7-A91523DBAE7A}"/>
                </a:ext>
              </a:extLst>
            </p:cNvPr>
            <p:cNvCxnSpPr>
              <a:stCxn id="135" idx="2"/>
              <a:endCxn id="127" idx="0"/>
            </p:cNvCxnSpPr>
            <p:nvPr/>
          </p:nvCxnSpPr>
          <p:spPr>
            <a:xfrm flipH="1">
              <a:off x="1075998" y="1600200"/>
              <a:ext cx="3938" cy="12192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7899C63-21C8-4A9C-ADB9-563FA927D841}"/>
                </a:ext>
              </a:extLst>
            </p:cNvPr>
            <p:cNvSpPr txBox="1"/>
            <p:nvPr/>
          </p:nvSpPr>
          <p:spPr>
            <a:xfrm>
              <a:off x="317936" y="1277035"/>
              <a:ext cx="1524000" cy="323165"/>
            </a:xfrm>
            <a:prstGeom prst="rect">
              <a:avLst/>
            </a:prstGeom>
            <a:noFill/>
          </p:spPr>
          <p:txBody>
            <a:bodyPr wrap="square" rtlCol="0">
              <a:spAutoFit/>
            </a:bodyPr>
            <a:lstStyle/>
            <a:p>
              <a:pPr algn="ctr"/>
              <a:r>
                <a:rPr lang="en-US" sz="1500" b="1" i="1" dirty="0"/>
                <a:t>air-sea exchange</a:t>
              </a:r>
            </a:p>
          </p:txBody>
        </p:sp>
        <p:cxnSp>
          <p:nvCxnSpPr>
            <p:cNvPr id="136" name="Elbow Connector 69">
              <a:extLst>
                <a:ext uri="{FF2B5EF4-FFF2-40B4-BE49-F238E27FC236}">
                  <a16:creationId xmlns:a16="http://schemas.microsoft.com/office/drawing/2014/main" id="{3E9D17E3-A844-4E63-951E-5C95AED59B10}"/>
                </a:ext>
              </a:extLst>
            </p:cNvPr>
            <p:cNvCxnSpPr>
              <a:endCxn id="126" idx="1"/>
            </p:cNvCxnSpPr>
            <p:nvPr/>
          </p:nvCxnSpPr>
          <p:spPr>
            <a:xfrm>
              <a:off x="1342698" y="3276600"/>
              <a:ext cx="1019502" cy="609600"/>
            </a:xfrm>
            <a:prstGeom prst="bentConnector3">
              <a:avLst>
                <a:gd name="adj1" fmla="val -2577"/>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A2AF81D-8A07-4D43-AF82-36115C761E6D}"/>
                </a:ext>
              </a:extLst>
            </p:cNvPr>
            <p:cNvSpPr txBox="1"/>
            <p:nvPr/>
          </p:nvSpPr>
          <p:spPr>
            <a:xfrm>
              <a:off x="1094762" y="3581401"/>
              <a:ext cx="1476702" cy="323165"/>
            </a:xfrm>
            <a:prstGeom prst="rect">
              <a:avLst/>
            </a:prstGeom>
            <a:noFill/>
          </p:spPr>
          <p:txBody>
            <a:bodyPr wrap="square" rtlCol="0">
              <a:spAutoFit/>
            </a:bodyPr>
            <a:lstStyle/>
            <a:p>
              <a:pPr algn="ctr"/>
              <a:r>
                <a:rPr lang="en-US" sz="1500" b="1" i="1" dirty="0"/>
                <a:t>oxidation</a:t>
              </a:r>
            </a:p>
          </p:txBody>
        </p:sp>
        <p:cxnSp>
          <p:nvCxnSpPr>
            <p:cNvPr id="138" name="Elbow Connector 74">
              <a:extLst>
                <a:ext uri="{FF2B5EF4-FFF2-40B4-BE49-F238E27FC236}">
                  <a16:creationId xmlns:a16="http://schemas.microsoft.com/office/drawing/2014/main" id="{9677306F-41A0-4855-9F1D-635884FCF9A6}"/>
                </a:ext>
              </a:extLst>
            </p:cNvPr>
            <p:cNvCxnSpPr>
              <a:endCxn id="125" idx="1"/>
            </p:cNvCxnSpPr>
            <p:nvPr/>
          </p:nvCxnSpPr>
          <p:spPr>
            <a:xfrm flipV="1">
              <a:off x="1342698" y="2362200"/>
              <a:ext cx="3962400" cy="457200"/>
            </a:xfrm>
            <a:prstGeom prst="bentConnector3">
              <a:avLst>
                <a:gd name="adj1" fmla="val -928"/>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6263E371-F46D-4B8F-9497-6075E969A2CA}"/>
                </a:ext>
              </a:extLst>
            </p:cNvPr>
            <p:cNvSpPr txBox="1"/>
            <p:nvPr/>
          </p:nvSpPr>
          <p:spPr>
            <a:xfrm>
              <a:off x="1799898" y="2117834"/>
              <a:ext cx="1524000" cy="323165"/>
            </a:xfrm>
            <a:prstGeom prst="rect">
              <a:avLst/>
            </a:prstGeom>
            <a:noFill/>
          </p:spPr>
          <p:txBody>
            <a:bodyPr wrap="square" rtlCol="0">
              <a:spAutoFit/>
            </a:bodyPr>
            <a:lstStyle/>
            <a:p>
              <a:pPr algn="ctr"/>
              <a:r>
                <a:rPr lang="en-US" sz="1500" b="1" i="1" dirty="0"/>
                <a:t>nitrification</a:t>
              </a:r>
            </a:p>
          </p:txBody>
        </p:sp>
      </p:grpSp>
      <p:grpSp>
        <p:nvGrpSpPr>
          <p:cNvPr id="140" name="Group 139">
            <a:extLst>
              <a:ext uri="{FF2B5EF4-FFF2-40B4-BE49-F238E27FC236}">
                <a16:creationId xmlns:a16="http://schemas.microsoft.com/office/drawing/2014/main" id="{DFC1E003-CB26-4A06-8DA5-7FF3A4079EE7}"/>
              </a:ext>
            </a:extLst>
          </p:cNvPr>
          <p:cNvGrpSpPr/>
          <p:nvPr/>
        </p:nvGrpSpPr>
        <p:grpSpPr>
          <a:xfrm>
            <a:off x="3810000" y="1710276"/>
            <a:ext cx="6653042" cy="3675965"/>
            <a:chOff x="2286000" y="1295400"/>
            <a:chExt cx="6653042" cy="3675965"/>
          </a:xfrm>
        </p:grpSpPr>
        <p:sp>
          <p:nvSpPr>
            <p:cNvPr id="141" name="TextBox 140">
              <a:extLst>
                <a:ext uri="{FF2B5EF4-FFF2-40B4-BE49-F238E27FC236}">
                  <a16:creationId xmlns:a16="http://schemas.microsoft.com/office/drawing/2014/main" id="{0E4BC28E-3640-4B42-877E-CB03F00AD081}"/>
                </a:ext>
              </a:extLst>
            </p:cNvPr>
            <p:cNvSpPr txBox="1"/>
            <p:nvPr/>
          </p:nvSpPr>
          <p:spPr>
            <a:xfrm>
              <a:off x="8024642" y="4219903"/>
              <a:ext cx="914400" cy="323165"/>
            </a:xfrm>
            <a:prstGeom prst="rect">
              <a:avLst/>
            </a:prstGeom>
            <a:noFill/>
          </p:spPr>
          <p:txBody>
            <a:bodyPr wrap="square" rtlCol="0">
              <a:spAutoFit/>
            </a:bodyPr>
            <a:lstStyle/>
            <a:p>
              <a:pPr algn="ctr"/>
              <a:r>
                <a:rPr lang="en-US" sz="1500" b="1" i="1" dirty="0"/>
                <a:t>settling</a:t>
              </a:r>
            </a:p>
          </p:txBody>
        </p:sp>
        <p:sp>
          <p:nvSpPr>
            <p:cNvPr id="142" name="Rectangle 141">
              <a:extLst>
                <a:ext uri="{FF2B5EF4-FFF2-40B4-BE49-F238E27FC236}">
                  <a16:creationId xmlns:a16="http://schemas.microsoft.com/office/drawing/2014/main" id="{985C289E-78E4-4129-AB2E-459483268D72}"/>
                </a:ext>
              </a:extLst>
            </p:cNvPr>
            <p:cNvSpPr/>
            <p:nvPr/>
          </p:nvSpPr>
          <p:spPr>
            <a:xfrm>
              <a:off x="6858000" y="2133600"/>
              <a:ext cx="1371600" cy="457200"/>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DON &amp; PON</a:t>
              </a:r>
            </a:p>
          </p:txBody>
        </p:sp>
        <p:sp>
          <p:nvSpPr>
            <p:cNvPr id="143" name="Rectangle 142">
              <a:extLst>
                <a:ext uri="{FF2B5EF4-FFF2-40B4-BE49-F238E27FC236}">
                  <a16:creationId xmlns:a16="http://schemas.microsoft.com/office/drawing/2014/main" id="{5BEE50A2-A3B0-471D-AFB8-71CE78F6586C}"/>
                </a:ext>
              </a:extLst>
            </p:cNvPr>
            <p:cNvSpPr/>
            <p:nvPr/>
          </p:nvSpPr>
          <p:spPr>
            <a:xfrm>
              <a:off x="5305098" y="2819400"/>
              <a:ext cx="1219200" cy="457200"/>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DIP</a:t>
              </a:r>
            </a:p>
            <a:p>
              <a:pPr algn="ctr"/>
              <a:r>
                <a:rPr lang="en-US" sz="1200" b="1" dirty="0">
                  <a:solidFill>
                    <a:schemeClr val="tx1"/>
                  </a:solidFill>
                </a:rPr>
                <a:t>(PO</a:t>
              </a:r>
              <a:r>
                <a:rPr lang="en-US" sz="1200" b="1" baseline="-25000" dirty="0">
                  <a:solidFill>
                    <a:schemeClr val="tx1"/>
                  </a:solidFill>
                </a:rPr>
                <a:t>4</a:t>
              </a:r>
              <a:r>
                <a:rPr lang="en-US" sz="1200" b="1" dirty="0">
                  <a:solidFill>
                    <a:schemeClr val="tx1"/>
                  </a:solidFill>
                </a:rPr>
                <a:t>)</a:t>
              </a:r>
            </a:p>
          </p:txBody>
        </p:sp>
        <p:sp>
          <p:nvSpPr>
            <p:cNvPr id="144" name="Rectangle 143">
              <a:extLst>
                <a:ext uri="{FF2B5EF4-FFF2-40B4-BE49-F238E27FC236}">
                  <a16:creationId xmlns:a16="http://schemas.microsoft.com/office/drawing/2014/main" id="{B4089C3D-D14F-493B-A992-EB6F6ADA7AEA}"/>
                </a:ext>
              </a:extLst>
            </p:cNvPr>
            <p:cNvSpPr/>
            <p:nvPr/>
          </p:nvSpPr>
          <p:spPr>
            <a:xfrm>
              <a:off x="6858000" y="2819400"/>
              <a:ext cx="1371600" cy="457200"/>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DOP &amp; POP</a:t>
              </a:r>
            </a:p>
          </p:txBody>
        </p:sp>
        <p:sp>
          <p:nvSpPr>
            <p:cNvPr id="145" name="Rectangle 144">
              <a:extLst>
                <a:ext uri="{FF2B5EF4-FFF2-40B4-BE49-F238E27FC236}">
                  <a16:creationId xmlns:a16="http://schemas.microsoft.com/office/drawing/2014/main" id="{3C3717CF-E31F-4AF1-B64D-27888102C4FE}"/>
                </a:ext>
              </a:extLst>
            </p:cNvPr>
            <p:cNvSpPr/>
            <p:nvPr/>
          </p:nvSpPr>
          <p:spPr>
            <a:xfrm>
              <a:off x="5305098" y="3505200"/>
              <a:ext cx="1219200" cy="457200"/>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DSi</a:t>
              </a:r>
              <a:endParaRPr lang="en-US" b="1" dirty="0">
                <a:solidFill>
                  <a:schemeClr val="tx1"/>
                </a:solidFill>
              </a:endParaRPr>
            </a:p>
            <a:p>
              <a:pPr algn="ctr"/>
              <a:r>
                <a:rPr lang="en-US" sz="1200" b="1" dirty="0">
                  <a:solidFill>
                    <a:schemeClr val="tx1"/>
                  </a:solidFill>
                </a:rPr>
                <a:t>(SiO</a:t>
              </a:r>
              <a:r>
                <a:rPr lang="en-US" sz="1200" b="1" baseline="-25000" dirty="0">
                  <a:solidFill>
                    <a:schemeClr val="tx1"/>
                  </a:solidFill>
                </a:rPr>
                <a:t>2</a:t>
              </a:r>
              <a:r>
                <a:rPr lang="en-US" sz="1200" b="1" dirty="0">
                  <a:solidFill>
                    <a:schemeClr val="tx1"/>
                  </a:solidFill>
                </a:rPr>
                <a:t>)</a:t>
              </a:r>
            </a:p>
          </p:txBody>
        </p:sp>
        <p:sp>
          <p:nvSpPr>
            <p:cNvPr id="146" name="Rectangle 145">
              <a:extLst>
                <a:ext uri="{FF2B5EF4-FFF2-40B4-BE49-F238E27FC236}">
                  <a16:creationId xmlns:a16="http://schemas.microsoft.com/office/drawing/2014/main" id="{08E90989-761D-4ADE-BDD7-49C29D3CE496}"/>
                </a:ext>
              </a:extLst>
            </p:cNvPr>
            <p:cNvSpPr/>
            <p:nvPr/>
          </p:nvSpPr>
          <p:spPr>
            <a:xfrm>
              <a:off x="6858000" y="3505200"/>
              <a:ext cx="1371600" cy="457200"/>
            </a:xfrm>
            <a:prstGeom prst="rect">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Biogenic Si</a:t>
              </a:r>
            </a:p>
          </p:txBody>
        </p:sp>
        <p:cxnSp>
          <p:nvCxnSpPr>
            <p:cNvPr id="147" name="Straight Arrow Connector 146">
              <a:extLst>
                <a:ext uri="{FF2B5EF4-FFF2-40B4-BE49-F238E27FC236}">
                  <a16:creationId xmlns:a16="http://schemas.microsoft.com/office/drawing/2014/main" id="{0C465729-F556-4228-B504-2BF68FE332B6}"/>
                </a:ext>
              </a:extLst>
            </p:cNvPr>
            <p:cNvCxnSpPr>
              <a:stCxn id="148" idx="2"/>
            </p:cNvCxnSpPr>
            <p:nvPr/>
          </p:nvCxnSpPr>
          <p:spPr>
            <a:xfrm>
              <a:off x="3978166" y="1618565"/>
              <a:ext cx="7876" cy="1200835"/>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42E336FF-C449-4A73-BE30-58B9ED420A3B}"/>
                </a:ext>
              </a:extLst>
            </p:cNvPr>
            <p:cNvSpPr txBox="1"/>
            <p:nvPr/>
          </p:nvSpPr>
          <p:spPr>
            <a:xfrm>
              <a:off x="3216166" y="1295400"/>
              <a:ext cx="1524000" cy="323165"/>
            </a:xfrm>
            <a:prstGeom prst="rect">
              <a:avLst/>
            </a:prstGeom>
            <a:noFill/>
          </p:spPr>
          <p:txBody>
            <a:bodyPr wrap="square" rtlCol="0">
              <a:spAutoFit/>
            </a:bodyPr>
            <a:lstStyle/>
            <a:p>
              <a:pPr algn="ctr"/>
              <a:r>
                <a:rPr lang="en-US" sz="1500" b="1" i="1" dirty="0"/>
                <a:t>light (PAR)</a:t>
              </a:r>
            </a:p>
          </p:txBody>
        </p:sp>
        <p:cxnSp>
          <p:nvCxnSpPr>
            <p:cNvPr id="149" name="Straight Arrow Connector 148">
              <a:extLst>
                <a:ext uri="{FF2B5EF4-FFF2-40B4-BE49-F238E27FC236}">
                  <a16:creationId xmlns:a16="http://schemas.microsoft.com/office/drawing/2014/main" id="{29DC9CD7-3A56-4068-8E66-D7EDB862D6F4}"/>
                </a:ext>
              </a:extLst>
            </p:cNvPr>
            <p:cNvCxnSpPr>
              <a:endCxn id="161" idx="0"/>
            </p:cNvCxnSpPr>
            <p:nvPr/>
          </p:nvCxnSpPr>
          <p:spPr>
            <a:xfrm>
              <a:off x="3986042" y="3276600"/>
              <a:ext cx="23642" cy="99060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4B117A6-7004-4D80-931F-C22AB114CB22}"/>
                </a:ext>
              </a:extLst>
            </p:cNvPr>
            <p:cNvCxnSpPr/>
            <p:nvPr/>
          </p:nvCxnSpPr>
          <p:spPr>
            <a:xfrm flipV="1">
              <a:off x="4800600" y="2590800"/>
              <a:ext cx="521208" cy="228600"/>
            </a:xfrm>
            <a:prstGeom prst="straightConnector1">
              <a:avLst/>
            </a:prstGeom>
            <a:ln w="25400">
              <a:solidFill>
                <a:schemeClr val="tx1">
                  <a:lumMod val="50000"/>
                  <a:lumOff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2FD499B4-7F03-478B-B4DE-57AB55041FE4}"/>
                </a:ext>
              </a:extLst>
            </p:cNvPr>
            <p:cNvCxnSpPr>
              <a:endCxn id="145" idx="1"/>
            </p:cNvCxnSpPr>
            <p:nvPr/>
          </p:nvCxnSpPr>
          <p:spPr>
            <a:xfrm>
              <a:off x="4800600" y="3276600"/>
              <a:ext cx="504498" cy="457200"/>
            </a:xfrm>
            <a:prstGeom prst="straightConnector1">
              <a:avLst/>
            </a:prstGeom>
            <a:ln w="25400">
              <a:solidFill>
                <a:schemeClr val="tx1">
                  <a:lumMod val="50000"/>
                  <a:lumOff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AEE8C294-F765-4577-96AE-D56F5D31EAE9}"/>
                </a:ext>
              </a:extLst>
            </p:cNvPr>
            <p:cNvCxnSpPr>
              <a:endCxn id="142" idx="1"/>
            </p:cNvCxnSpPr>
            <p:nvPr/>
          </p:nvCxnSpPr>
          <p:spPr>
            <a:xfrm>
              <a:off x="6524298" y="2362200"/>
              <a:ext cx="333702" cy="0"/>
            </a:xfrm>
            <a:prstGeom prst="straightConnector1">
              <a:avLst/>
            </a:prstGeom>
            <a:ln w="25400">
              <a:solidFill>
                <a:schemeClr val="tx1">
                  <a:lumMod val="50000"/>
                  <a:lumOff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681B0D0E-AF07-4AFC-97D7-A162E0878945}"/>
                </a:ext>
              </a:extLst>
            </p:cNvPr>
            <p:cNvCxnSpPr>
              <a:stCxn id="143" idx="3"/>
              <a:endCxn id="144" idx="1"/>
            </p:cNvCxnSpPr>
            <p:nvPr/>
          </p:nvCxnSpPr>
          <p:spPr>
            <a:xfrm>
              <a:off x="6524298" y="3048000"/>
              <a:ext cx="333702" cy="0"/>
            </a:xfrm>
            <a:prstGeom prst="straightConnector1">
              <a:avLst/>
            </a:prstGeom>
            <a:ln w="25400">
              <a:solidFill>
                <a:schemeClr val="tx1">
                  <a:lumMod val="50000"/>
                  <a:lumOff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FAF2194A-A955-40F1-A105-4D32DF199BD3}"/>
                </a:ext>
              </a:extLst>
            </p:cNvPr>
            <p:cNvCxnSpPr>
              <a:stCxn id="145" idx="3"/>
              <a:endCxn id="146" idx="1"/>
            </p:cNvCxnSpPr>
            <p:nvPr/>
          </p:nvCxnSpPr>
          <p:spPr>
            <a:xfrm>
              <a:off x="6524298" y="3733800"/>
              <a:ext cx="333702" cy="0"/>
            </a:xfrm>
            <a:prstGeom prst="straightConnector1">
              <a:avLst/>
            </a:prstGeom>
            <a:ln w="25400">
              <a:solidFill>
                <a:schemeClr val="tx1">
                  <a:lumMod val="50000"/>
                  <a:lumOff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92EF5590-978F-4189-A468-5552E3E730BB}"/>
                </a:ext>
              </a:extLst>
            </p:cNvPr>
            <p:cNvCxnSpPr>
              <a:stCxn id="142" idx="3"/>
            </p:cNvCxnSpPr>
            <p:nvPr/>
          </p:nvCxnSpPr>
          <p:spPr>
            <a:xfrm>
              <a:off x="8229600" y="2362200"/>
              <a:ext cx="228600" cy="533400"/>
            </a:xfrm>
            <a:prstGeom prst="straightConnector1">
              <a:avLst/>
            </a:prstGeom>
            <a:ln w="25400">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59A782D-DE7A-42C5-B548-C3C58728FD66}"/>
                </a:ext>
              </a:extLst>
            </p:cNvPr>
            <p:cNvCxnSpPr>
              <a:stCxn id="144" idx="3"/>
            </p:cNvCxnSpPr>
            <p:nvPr/>
          </p:nvCxnSpPr>
          <p:spPr>
            <a:xfrm>
              <a:off x="8229600" y="3048000"/>
              <a:ext cx="228600" cy="457200"/>
            </a:xfrm>
            <a:prstGeom prst="straightConnector1">
              <a:avLst/>
            </a:prstGeom>
            <a:ln w="25400">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B774AD40-8E49-41DA-B40C-358E9B8EF0FB}"/>
                </a:ext>
              </a:extLst>
            </p:cNvPr>
            <p:cNvCxnSpPr>
              <a:stCxn id="146" idx="3"/>
              <a:endCxn id="141" idx="0"/>
            </p:cNvCxnSpPr>
            <p:nvPr/>
          </p:nvCxnSpPr>
          <p:spPr>
            <a:xfrm>
              <a:off x="8229600" y="3733800"/>
              <a:ext cx="252242" cy="486103"/>
            </a:xfrm>
            <a:prstGeom prst="straightConnector1">
              <a:avLst/>
            </a:prstGeom>
            <a:ln w="25400">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37C2576A-30A9-45D0-911F-9DCA2E7375C5}"/>
                </a:ext>
              </a:extLst>
            </p:cNvPr>
            <p:cNvSpPr txBox="1"/>
            <p:nvPr/>
          </p:nvSpPr>
          <p:spPr>
            <a:xfrm>
              <a:off x="2286000" y="4648200"/>
              <a:ext cx="1524000" cy="323165"/>
            </a:xfrm>
            <a:prstGeom prst="rect">
              <a:avLst/>
            </a:prstGeom>
            <a:noFill/>
          </p:spPr>
          <p:txBody>
            <a:bodyPr wrap="square" rtlCol="0">
              <a:spAutoFit/>
            </a:bodyPr>
            <a:lstStyle/>
            <a:p>
              <a:pPr algn="ctr"/>
              <a:r>
                <a:rPr lang="en-US" sz="1500" b="1" i="1" dirty="0"/>
                <a:t>settling</a:t>
              </a:r>
            </a:p>
          </p:txBody>
        </p:sp>
        <p:cxnSp>
          <p:nvCxnSpPr>
            <p:cNvPr id="159" name="Straight Arrow Connector 158">
              <a:extLst>
                <a:ext uri="{FF2B5EF4-FFF2-40B4-BE49-F238E27FC236}">
                  <a16:creationId xmlns:a16="http://schemas.microsoft.com/office/drawing/2014/main" id="{A817E651-8521-4701-BE8D-96E8B12947FD}"/>
                </a:ext>
              </a:extLst>
            </p:cNvPr>
            <p:cNvCxnSpPr>
              <a:endCxn id="143" idx="1"/>
            </p:cNvCxnSpPr>
            <p:nvPr/>
          </p:nvCxnSpPr>
          <p:spPr>
            <a:xfrm>
              <a:off x="4824242" y="3048000"/>
              <a:ext cx="480856" cy="0"/>
            </a:xfrm>
            <a:prstGeom prst="straightConnector1">
              <a:avLst/>
            </a:prstGeom>
            <a:ln w="25400">
              <a:solidFill>
                <a:schemeClr val="tx1">
                  <a:lumMod val="50000"/>
                  <a:lumOff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4B9952B9-4C93-4793-B734-535F9E52095E}"/>
                </a:ext>
              </a:extLst>
            </p:cNvPr>
            <p:cNvCxnSpPr>
              <a:endCxn id="158" idx="0"/>
            </p:cNvCxnSpPr>
            <p:nvPr/>
          </p:nvCxnSpPr>
          <p:spPr>
            <a:xfrm>
              <a:off x="3048000" y="4114800"/>
              <a:ext cx="0" cy="53340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11CD28B6-E7ED-4DCE-A34A-8A24370C388C}"/>
                </a:ext>
              </a:extLst>
            </p:cNvPr>
            <p:cNvSpPr txBox="1"/>
            <p:nvPr/>
          </p:nvSpPr>
          <p:spPr>
            <a:xfrm>
              <a:off x="3247684" y="4267200"/>
              <a:ext cx="1524000" cy="323165"/>
            </a:xfrm>
            <a:prstGeom prst="rect">
              <a:avLst/>
            </a:prstGeom>
            <a:noFill/>
          </p:spPr>
          <p:txBody>
            <a:bodyPr wrap="square" rtlCol="0">
              <a:spAutoFit/>
            </a:bodyPr>
            <a:lstStyle/>
            <a:p>
              <a:pPr algn="ctr"/>
              <a:r>
                <a:rPr lang="en-US" sz="1500" b="1" i="1" dirty="0"/>
                <a:t>settling</a:t>
              </a:r>
            </a:p>
          </p:txBody>
        </p:sp>
        <p:cxnSp>
          <p:nvCxnSpPr>
            <p:cNvPr id="162" name="Straight Arrow Connector 161">
              <a:extLst>
                <a:ext uri="{FF2B5EF4-FFF2-40B4-BE49-F238E27FC236}">
                  <a16:creationId xmlns:a16="http://schemas.microsoft.com/office/drawing/2014/main" id="{7C5B392A-13D2-4DF9-9896-AAAD0318FA34}"/>
                </a:ext>
              </a:extLst>
            </p:cNvPr>
            <p:cNvCxnSpPr>
              <a:stCxn id="126" idx="0"/>
              <a:endCxn id="128" idx="2"/>
            </p:cNvCxnSpPr>
            <p:nvPr/>
          </p:nvCxnSpPr>
          <p:spPr>
            <a:xfrm flipV="1">
              <a:off x="3048000" y="3285066"/>
              <a:ext cx="938042" cy="381000"/>
            </a:xfrm>
            <a:prstGeom prst="straightConnector1">
              <a:avLst/>
            </a:prstGeom>
            <a:ln w="25400">
              <a:solidFill>
                <a:schemeClr val="tx1">
                  <a:lumMod val="50000"/>
                  <a:lumOff val="50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163" name="TextBox 162">
            <a:extLst>
              <a:ext uri="{FF2B5EF4-FFF2-40B4-BE49-F238E27FC236}">
                <a16:creationId xmlns:a16="http://schemas.microsoft.com/office/drawing/2014/main" id="{ED1AE79C-7C28-43A2-8ADC-E4656DDA29A2}"/>
              </a:ext>
            </a:extLst>
          </p:cNvPr>
          <p:cNvSpPr txBox="1"/>
          <p:nvPr/>
        </p:nvSpPr>
        <p:spPr>
          <a:xfrm>
            <a:off x="8124498" y="1668826"/>
            <a:ext cx="2286000" cy="369332"/>
          </a:xfrm>
          <a:prstGeom prst="rect">
            <a:avLst/>
          </a:prstGeom>
          <a:noFill/>
        </p:spPr>
        <p:txBody>
          <a:bodyPr wrap="square" rtlCol="0">
            <a:spAutoFit/>
          </a:bodyPr>
          <a:lstStyle/>
          <a:p>
            <a:pPr algn="r"/>
            <a:r>
              <a:rPr lang="en-US" i="1" dirty="0">
                <a:solidFill>
                  <a:schemeClr val="bg1">
                    <a:lumMod val="50000"/>
                  </a:schemeClr>
                </a:solidFill>
              </a:rPr>
              <a:t>RCA Model</a:t>
            </a:r>
          </a:p>
        </p:txBody>
      </p:sp>
      <p:sp>
        <p:nvSpPr>
          <p:cNvPr id="164" name="TextBox 163">
            <a:extLst>
              <a:ext uri="{FF2B5EF4-FFF2-40B4-BE49-F238E27FC236}">
                <a16:creationId xmlns:a16="http://schemas.microsoft.com/office/drawing/2014/main" id="{B318743C-190F-478C-A815-ECE6D0A4C2B0}"/>
              </a:ext>
            </a:extLst>
          </p:cNvPr>
          <p:cNvSpPr txBox="1"/>
          <p:nvPr/>
        </p:nvSpPr>
        <p:spPr>
          <a:xfrm>
            <a:off x="7413695" y="6341598"/>
            <a:ext cx="2941563" cy="338554"/>
          </a:xfrm>
          <a:prstGeom prst="rect">
            <a:avLst/>
          </a:prstGeom>
          <a:noFill/>
        </p:spPr>
        <p:txBody>
          <a:bodyPr wrap="square" rtlCol="0">
            <a:spAutoFit/>
          </a:bodyPr>
          <a:lstStyle/>
          <a:p>
            <a:pPr algn="r"/>
            <a:r>
              <a:rPr lang="en-US" sz="1600" dirty="0">
                <a:solidFill>
                  <a:schemeClr val="tx1">
                    <a:lumMod val="75000"/>
                    <a:lumOff val="25000"/>
                  </a:schemeClr>
                </a:solidFill>
              </a:rPr>
              <a:t>Testa et al. (2014 and 2017)**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20A842-1A53-4C1A-95F8-EB0F0E2796CE}"/>
              </a:ext>
            </a:extLst>
          </p:cNvPr>
          <p:cNvSpPr txBox="1"/>
          <p:nvPr/>
        </p:nvSpPr>
        <p:spPr>
          <a:xfrm>
            <a:off x="419699" y="2954915"/>
            <a:ext cx="1110356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Previous Summer/Winter Student                                   Graduate Student                                              Postdoc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Nathan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Shunk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Kristie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Arlotta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Rebecca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Mezei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Tianyu</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Zhou                 Thomas Daley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Zhangxian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Ouyang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B67F1D0-4CC4-4C12-8D79-10920E1561B9}"/>
              </a:ext>
            </a:extLst>
          </p:cNvPr>
          <p:cNvSpPr txBox="1"/>
          <p:nvPr/>
        </p:nvSpPr>
        <p:spPr>
          <a:xfrm>
            <a:off x="419699" y="760762"/>
            <a:ext cx="908083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Computational Oceanography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are a research group led by Dr. Yun Li in the School of Marine Science and Policy at the University of Delaware. Our research involves developing, coupling and implementing physical-biogeochemical numerical models to identify </a:t>
            </a:r>
            <a:r>
              <a:rPr kumimoji="0" lang="en-US" sz="1800" b="1" i="0" u="none" strike="noStrike" kern="1200" cap="none" spc="0" normalizeH="0" baseline="0" noProof="0" dirty="0">
                <a:ln>
                  <a:noFill/>
                </a:ln>
                <a:solidFill>
                  <a:srgbClr val="C16C63"/>
                </a:solidFill>
                <a:effectLst/>
                <a:uLnTx/>
                <a:uFillTx/>
                <a:latin typeface="Calibri" panose="020F0502020204030204"/>
                <a:ea typeface="+mn-ea"/>
                <a:cs typeface="+mn-cs"/>
              </a:rPr>
              <a:t>key drivers</a:t>
            </a:r>
            <a:r>
              <a:rPr kumimoji="0" lang="en-US" sz="1800" b="0" i="0" u="none" strike="noStrike" kern="1200" cap="none" spc="0" normalizeH="0" baseline="0" noProof="0" dirty="0">
                <a:ln>
                  <a:noFill/>
                </a:ln>
                <a:solidFill>
                  <a:srgbClr val="C16C63"/>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influence</a:t>
            </a:r>
            <a:r>
              <a:rPr kumimoji="0" lang="en-US" sz="1800" b="1" i="0" u="none" strike="noStrike" kern="1200" cap="none" spc="0" normalizeH="0" baseline="0" noProof="0" dirty="0">
                <a:ln>
                  <a:noFill/>
                </a:ln>
                <a:solidFill>
                  <a:srgbClr val="C16C63"/>
                </a:solidFill>
                <a:effectLst/>
                <a:uLnTx/>
                <a:uFillTx/>
                <a:latin typeface="Calibri" panose="020F0502020204030204"/>
                <a:ea typeface="+mn-ea"/>
                <a:cs typeface="+mn-cs"/>
              </a:rPr>
              <a:t> pathways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00" b="1" i="0" u="none" strike="noStrike" kern="1200" cap="none" spc="0" normalizeH="0" baseline="0" noProof="0" dirty="0">
                <a:ln>
                  <a:noFill/>
                </a:ln>
                <a:solidFill>
                  <a:srgbClr val="C16C63"/>
                </a:solidFill>
                <a:effectLst/>
                <a:uLnTx/>
                <a:uFillTx/>
                <a:latin typeface="Calibri" panose="020F0502020204030204"/>
                <a:ea typeface="+mn-ea"/>
                <a:cs typeface="+mn-cs"/>
              </a:rPr>
              <a:t>consequences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marine ecosystem variability, with focus on the “bottom-up” effects cascading from physical environment (e.g., stratification, circulation, sea ice) to primary production and the food web.</a:t>
            </a:r>
          </a:p>
        </p:txBody>
      </p:sp>
      <p:pic>
        <p:nvPicPr>
          <p:cNvPr id="9" name="Picture 8" descr="A person smiling for the camera&#10;&#10;Description automatically generated with low confidence">
            <a:extLst>
              <a:ext uri="{FF2B5EF4-FFF2-40B4-BE49-F238E27FC236}">
                <a16:creationId xmlns:a16="http://schemas.microsoft.com/office/drawing/2014/main" id="{059D3652-83F2-480B-A864-7D3A5A43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348" y="3667840"/>
            <a:ext cx="1162868" cy="1744302"/>
          </a:xfrm>
          <a:prstGeom prst="rect">
            <a:avLst/>
          </a:prstGeom>
          <a:ln>
            <a:noFill/>
          </a:ln>
          <a:effectLst>
            <a:outerShdw blurRad="292100" dist="139700" dir="2700000" algn="tl" rotWithShape="0">
              <a:srgbClr val="333333">
                <a:alpha val="65000"/>
              </a:srgbClr>
            </a:outerShdw>
          </a:effectLst>
        </p:spPr>
      </p:pic>
      <p:pic>
        <p:nvPicPr>
          <p:cNvPr id="11" name="Picture 10" descr="A person smiling for the camera&#10;&#10;Description automatically generated with low confidence">
            <a:extLst>
              <a:ext uri="{FF2B5EF4-FFF2-40B4-BE49-F238E27FC236}">
                <a16:creationId xmlns:a16="http://schemas.microsoft.com/office/drawing/2014/main" id="{687408CB-6CD7-4AE2-BA09-67D537BBB7A0}"/>
              </a:ext>
            </a:extLst>
          </p:cNvPr>
          <p:cNvPicPr>
            <a:picLocks noChangeAspect="1"/>
          </p:cNvPicPr>
          <p:nvPr/>
        </p:nvPicPr>
        <p:blipFill rotWithShape="1">
          <a:blip r:embed="rId4">
            <a:extLst>
              <a:ext uri="{28A0092B-C50C-407E-A947-70E740481C1C}">
                <a14:useLocalDpi xmlns:a14="http://schemas.microsoft.com/office/drawing/2010/main" val="0"/>
              </a:ext>
            </a:extLst>
          </a:blip>
          <a:srcRect l="31850" r="26075"/>
          <a:stretch/>
        </p:blipFill>
        <p:spPr>
          <a:xfrm>
            <a:off x="506357" y="3669557"/>
            <a:ext cx="1303459" cy="1742585"/>
          </a:xfrm>
          <a:prstGeom prst="rect">
            <a:avLst/>
          </a:prstGeom>
          <a:ln>
            <a:no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5D87CBE9-064C-4D93-8BE4-BF9ABCA4E96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1951" t="29096" r="44684" b="47894"/>
          <a:stretch/>
        </p:blipFill>
        <p:spPr bwMode="auto">
          <a:xfrm>
            <a:off x="3658829" y="3647937"/>
            <a:ext cx="1328441" cy="1744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E243E58-7CDF-4BA8-B0E0-7E4724534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9832" y="508359"/>
            <a:ext cx="1595845" cy="2067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descr="A person standing in front of a wall with flowers&#10;&#10;Description automatically generated with low confidence">
            <a:extLst>
              <a:ext uri="{FF2B5EF4-FFF2-40B4-BE49-F238E27FC236}">
                <a16:creationId xmlns:a16="http://schemas.microsoft.com/office/drawing/2014/main" id="{A71B96D2-AABD-4B7B-8035-B7C78D8A30F0}"/>
              </a:ext>
            </a:extLst>
          </p:cNvPr>
          <p:cNvPicPr>
            <a:picLocks noChangeAspect="1"/>
          </p:cNvPicPr>
          <p:nvPr/>
        </p:nvPicPr>
        <p:blipFill rotWithShape="1">
          <a:blip r:embed="rId8">
            <a:extLst>
              <a:ext uri="{28A0092B-C50C-407E-A947-70E740481C1C}">
                <a14:useLocalDpi xmlns:a14="http://schemas.microsoft.com/office/drawing/2010/main" val="0"/>
              </a:ext>
            </a:extLst>
          </a:blip>
          <a:srcRect l="54667" t="1116" r="30348" b="72869"/>
          <a:stretch/>
        </p:blipFill>
        <p:spPr>
          <a:xfrm>
            <a:off x="5620431" y="3647937"/>
            <a:ext cx="1370205" cy="178410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9B0D7F8-FCF8-4B8C-97E7-882E0E57FF73}"/>
              </a:ext>
            </a:extLst>
          </p:cNvPr>
          <p:cNvSpPr txBox="1"/>
          <p:nvPr/>
        </p:nvSpPr>
        <p:spPr>
          <a:xfrm>
            <a:off x="316655" y="33846"/>
            <a:ext cx="1123018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16C63"/>
                </a:solidFill>
                <a:effectLst/>
                <a:uLnTx/>
                <a:uFillTx/>
                <a:latin typeface="Calibri" panose="020F0502020204030204"/>
                <a:ea typeface="+mn-ea"/>
                <a:cs typeface="+mn-cs"/>
              </a:rPr>
              <a:t>Our Team</a:t>
            </a:r>
            <a:endParaRPr kumimoji="0" lang="en-US" sz="3000" b="0" i="0" u="none" strike="noStrike" kern="1200" cap="none" spc="0" normalizeH="0" baseline="0" noProof="0" dirty="0">
              <a:ln>
                <a:noFill/>
              </a:ln>
              <a:solidFill>
                <a:srgbClr val="C16C63"/>
              </a:solidFill>
              <a:effectLst/>
              <a:uLnTx/>
              <a:uFillTx/>
              <a:latin typeface="Calibri" panose="020F0502020204030204"/>
              <a:ea typeface="+mn-ea"/>
              <a:cs typeface="+mn-cs"/>
            </a:endParaRPr>
          </a:p>
        </p:txBody>
      </p:sp>
      <p:pic>
        <p:nvPicPr>
          <p:cNvPr id="1026" name="Picture 2" descr="https://webapi.bowdoin.edu/images/directory/tdaley.jpg">
            <a:extLst>
              <a:ext uri="{FF2B5EF4-FFF2-40B4-BE49-F238E27FC236}">
                <a16:creationId xmlns:a16="http://schemas.microsoft.com/office/drawing/2014/main" id="{7E95A775-40B6-483C-A272-02A92CD8EF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3113" y="3637499"/>
            <a:ext cx="1446574" cy="17841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5FBC2BD-A9B5-44C7-8A4F-8284571A60F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9501" t="-70" r="29265" b="54156"/>
          <a:stretch/>
        </p:blipFill>
        <p:spPr bwMode="auto">
          <a:xfrm>
            <a:off x="9609832" y="3601693"/>
            <a:ext cx="1539595" cy="183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4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20</a:t>
            </a:fld>
            <a:endParaRPr lang="en-US"/>
          </a:p>
        </p:txBody>
      </p:sp>
      <p:sp>
        <p:nvSpPr>
          <p:cNvPr id="14" name="TextBox 13">
            <a:extLst>
              <a:ext uri="{FF2B5EF4-FFF2-40B4-BE49-F238E27FC236}">
                <a16:creationId xmlns:a16="http://schemas.microsoft.com/office/drawing/2014/main" id="{80261047-2FD8-4AFC-AB37-4A87C0E6CF1C}"/>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Changes in Seasonality</a:t>
            </a:r>
            <a:endParaRPr lang="en-US" sz="3000" dirty="0">
              <a:solidFill>
                <a:srgbClr val="C16C63"/>
              </a:solidFill>
            </a:endParaRPr>
          </a:p>
        </p:txBody>
      </p:sp>
      <p:pic>
        <p:nvPicPr>
          <p:cNvPr id="15" name="Picture 2" descr="H:\2015_USF\figures\Testa etal 2013 ROMS-RCA figures_10.4.2013_Page_06.jpg">
            <a:extLst>
              <a:ext uri="{FF2B5EF4-FFF2-40B4-BE49-F238E27FC236}">
                <a16:creationId xmlns:a16="http://schemas.microsoft.com/office/drawing/2014/main" id="{DE67010D-B6E6-424E-8B8B-962A375061E7}"/>
              </a:ext>
            </a:extLst>
          </p:cNvPr>
          <p:cNvPicPr>
            <a:picLocks noChangeAspect="1" noChangeArrowheads="1"/>
          </p:cNvPicPr>
          <p:nvPr/>
        </p:nvPicPr>
        <p:blipFill>
          <a:blip r:embed="rId2" cstate="print"/>
          <a:srcRect/>
          <a:stretch>
            <a:fillRect/>
          </a:stretch>
        </p:blipFill>
        <p:spPr bwMode="auto">
          <a:xfrm>
            <a:off x="7678895" y="1903782"/>
            <a:ext cx="3997009" cy="3555613"/>
          </a:xfrm>
          <a:prstGeom prst="rect">
            <a:avLst/>
          </a:prstGeom>
          <a:noFill/>
        </p:spPr>
      </p:pic>
      <p:pic>
        <p:nvPicPr>
          <p:cNvPr id="7" name="Picture 6">
            <a:extLst>
              <a:ext uri="{FF2B5EF4-FFF2-40B4-BE49-F238E27FC236}">
                <a16:creationId xmlns:a16="http://schemas.microsoft.com/office/drawing/2014/main" id="{E2A5949A-FAF6-4572-B29E-05FA3870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55" y="2049518"/>
            <a:ext cx="7275925" cy="3651980"/>
          </a:xfrm>
          <a:prstGeom prst="rect">
            <a:avLst/>
          </a:prstGeom>
        </p:spPr>
      </p:pic>
      <p:sp>
        <p:nvSpPr>
          <p:cNvPr id="17" name="TextBox 16">
            <a:extLst>
              <a:ext uri="{FF2B5EF4-FFF2-40B4-BE49-F238E27FC236}">
                <a16:creationId xmlns:a16="http://schemas.microsoft.com/office/drawing/2014/main" id="{A2C772ED-3318-44F3-B3AC-520F0BC2549F}"/>
              </a:ext>
            </a:extLst>
          </p:cNvPr>
          <p:cNvSpPr txBox="1"/>
          <p:nvPr/>
        </p:nvSpPr>
        <p:spPr>
          <a:xfrm>
            <a:off x="4445876" y="5532221"/>
            <a:ext cx="2913350" cy="338554"/>
          </a:xfrm>
          <a:prstGeom prst="rect">
            <a:avLst/>
          </a:prstGeom>
          <a:noFill/>
        </p:spPr>
        <p:txBody>
          <a:bodyPr wrap="square" rtlCol="0">
            <a:spAutoFit/>
          </a:bodyPr>
          <a:lstStyle/>
          <a:p>
            <a:pPr algn="r"/>
            <a:r>
              <a:rPr lang="en-US" sz="1600" dirty="0"/>
              <a:t>(Li et al., 2016)**</a:t>
            </a:r>
          </a:p>
        </p:txBody>
      </p:sp>
      <p:sp>
        <p:nvSpPr>
          <p:cNvPr id="20" name="TextBox 19">
            <a:extLst>
              <a:ext uri="{FF2B5EF4-FFF2-40B4-BE49-F238E27FC236}">
                <a16:creationId xmlns:a16="http://schemas.microsoft.com/office/drawing/2014/main" id="{5690BFC2-FD55-454E-92B6-E830E0496BC3}"/>
              </a:ext>
            </a:extLst>
          </p:cNvPr>
          <p:cNvSpPr txBox="1"/>
          <p:nvPr/>
        </p:nvSpPr>
        <p:spPr>
          <a:xfrm>
            <a:off x="8460827" y="5532221"/>
            <a:ext cx="3086013" cy="338554"/>
          </a:xfrm>
          <a:prstGeom prst="rect">
            <a:avLst/>
          </a:prstGeom>
          <a:noFill/>
        </p:spPr>
        <p:txBody>
          <a:bodyPr wrap="square" rtlCol="0">
            <a:spAutoFit/>
          </a:bodyPr>
          <a:lstStyle/>
          <a:p>
            <a:pPr algn="r"/>
            <a:r>
              <a:rPr lang="en-US" sz="1600" dirty="0"/>
              <a:t>(Testa et al., 2014)**</a:t>
            </a:r>
          </a:p>
        </p:txBody>
      </p:sp>
      <p:sp>
        <p:nvSpPr>
          <p:cNvPr id="21" name="Rectangle 2">
            <a:extLst>
              <a:ext uri="{FF2B5EF4-FFF2-40B4-BE49-F238E27FC236}">
                <a16:creationId xmlns:a16="http://schemas.microsoft.com/office/drawing/2014/main" id="{522B8C9A-7894-4212-AF1F-2838D5977408}"/>
              </a:ext>
            </a:extLst>
          </p:cNvPr>
          <p:cNvSpPr>
            <a:spLocks noChangeArrowheads="1"/>
          </p:cNvSpPr>
          <p:nvPr/>
        </p:nvSpPr>
        <p:spPr bwMode="auto">
          <a:xfrm>
            <a:off x="316655" y="605316"/>
            <a:ext cx="11304156" cy="769429"/>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The coupled ROMS-RCA generally reproduces the changes in seasonality with reasonable skill</a:t>
            </a:r>
          </a:p>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The model resolves the synoptic variability that is absent in observations</a:t>
            </a:r>
          </a:p>
        </p:txBody>
      </p:sp>
      <p:sp>
        <p:nvSpPr>
          <p:cNvPr id="3" name="Oval 2">
            <a:extLst>
              <a:ext uri="{FF2B5EF4-FFF2-40B4-BE49-F238E27FC236}">
                <a16:creationId xmlns:a16="http://schemas.microsoft.com/office/drawing/2014/main" id="{255A8DB6-DAA0-4B09-AA05-731EBB69131D}"/>
              </a:ext>
            </a:extLst>
          </p:cNvPr>
          <p:cNvSpPr/>
          <p:nvPr/>
        </p:nvSpPr>
        <p:spPr>
          <a:xfrm>
            <a:off x="10249231" y="5136543"/>
            <a:ext cx="143124" cy="14312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F0E9126-35CB-4E71-A80A-D57602BC2EB0}"/>
              </a:ext>
            </a:extLst>
          </p:cNvPr>
          <p:cNvGrpSpPr/>
          <p:nvPr/>
        </p:nvGrpSpPr>
        <p:grpSpPr>
          <a:xfrm>
            <a:off x="8269648" y="2001817"/>
            <a:ext cx="3425104" cy="4471790"/>
            <a:chOff x="8269648" y="2001817"/>
            <a:chExt cx="3425104" cy="4471790"/>
          </a:xfrm>
        </p:grpSpPr>
        <p:pic>
          <p:nvPicPr>
            <p:cNvPr id="20" name="Picture 19">
              <a:extLst>
                <a:ext uri="{FF2B5EF4-FFF2-40B4-BE49-F238E27FC236}">
                  <a16:creationId xmlns:a16="http://schemas.microsoft.com/office/drawing/2014/main" id="{84EC52A0-3E6E-457B-955C-4D724B5ED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648" y="2393053"/>
              <a:ext cx="3425104" cy="3808886"/>
            </a:xfrm>
            <a:prstGeom prst="rect">
              <a:avLst/>
            </a:prstGeom>
          </p:spPr>
        </p:pic>
        <p:sp>
          <p:nvSpPr>
            <p:cNvPr id="15" name="TextBox 14"/>
            <p:cNvSpPr txBox="1"/>
            <p:nvPr/>
          </p:nvSpPr>
          <p:spPr>
            <a:xfrm>
              <a:off x="8930973" y="2472037"/>
              <a:ext cx="1051227" cy="784830"/>
            </a:xfrm>
            <a:prstGeom prst="rect">
              <a:avLst/>
            </a:prstGeom>
            <a:noFill/>
          </p:spPr>
          <p:txBody>
            <a:bodyPr wrap="square" rtlCol="0">
              <a:spAutoFit/>
            </a:bodyPr>
            <a:lstStyle/>
            <a:p>
              <a:r>
                <a:rPr lang="en-US" sz="1500" b="1" dirty="0">
                  <a:solidFill>
                    <a:srgbClr val="FFC000"/>
                  </a:solidFill>
                  <a:latin typeface="Times New Roman" panose="02020603050405020304" pitchFamily="18" charset="0"/>
                  <a:cs typeface="Times New Roman" panose="02020603050405020304" pitchFamily="18" charset="0"/>
                </a:rPr>
                <a:t>× 0.5</a:t>
              </a:r>
            </a:p>
            <a:p>
              <a:r>
                <a:rPr lang="en-US" sz="1500" b="1" dirty="0">
                  <a:latin typeface="Times New Roman" panose="02020603050405020304" pitchFamily="18" charset="0"/>
                  <a:cs typeface="Times New Roman" panose="02020603050405020304" pitchFamily="18" charset="0"/>
                </a:rPr>
                <a:t>CTRL</a:t>
              </a:r>
            </a:p>
            <a:p>
              <a:r>
                <a:rPr lang="en-US" sz="1500" b="1" dirty="0">
                  <a:solidFill>
                    <a:schemeClr val="accent2">
                      <a:lumMod val="50000"/>
                    </a:schemeClr>
                  </a:solidFill>
                  <a:latin typeface="Times New Roman" panose="02020603050405020304" pitchFamily="18" charset="0"/>
                  <a:cs typeface="Times New Roman" panose="02020603050405020304" pitchFamily="18" charset="0"/>
                </a:rPr>
                <a:t>×2</a:t>
              </a:r>
            </a:p>
          </p:txBody>
        </p:sp>
        <p:sp>
          <p:nvSpPr>
            <p:cNvPr id="46" name="TextBox 45">
              <a:extLst>
                <a:ext uri="{FF2B5EF4-FFF2-40B4-BE49-F238E27FC236}">
                  <a16:creationId xmlns:a16="http://schemas.microsoft.com/office/drawing/2014/main" id="{67F38C86-7AD6-4E48-977A-B7F3986DCE77}"/>
                </a:ext>
              </a:extLst>
            </p:cNvPr>
            <p:cNvSpPr txBox="1"/>
            <p:nvPr/>
          </p:nvSpPr>
          <p:spPr>
            <a:xfrm>
              <a:off x="9096728" y="2001817"/>
              <a:ext cx="2257072" cy="400110"/>
            </a:xfrm>
            <a:prstGeom prst="rect">
              <a:avLst/>
            </a:prstGeom>
            <a:noFill/>
          </p:spPr>
          <p:txBody>
            <a:bodyPr wrap="square" rtlCol="0">
              <a:spAutoFit/>
            </a:bodyPr>
            <a:lstStyle/>
            <a:p>
              <a:pPr algn="ctr"/>
              <a:r>
                <a:rPr lang="en-US" sz="2000" dirty="0"/>
                <a:t>Wind</a:t>
              </a:r>
              <a:endParaRPr lang="LID4096" sz="2000" dirty="0"/>
            </a:p>
          </p:txBody>
        </p:sp>
        <p:sp>
          <p:nvSpPr>
            <p:cNvPr id="54" name="TextBox 53">
              <a:extLst>
                <a:ext uri="{FF2B5EF4-FFF2-40B4-BE49-F238E27FC236}">
                  <a16:creationId xmlns:a16="http://schemas.microsoft.com/office/drawing/2014/main" id="{DEC0BE3F-845D-4669-B991-8683EDEAA0CC}"/>
                </a:ext>
              </a:extLst>
            </p:cNvPr>
            <p:cNvSpPr txBox="1"/>
            <p:nvPr/>
          </p:nvSpPr>
          <p:spPr>
            <a:xfrm>
              <a:off x="8564614" y="6165830"/>
              <a:ext cx="3124200" cy="307777"/>
            </a:xfrm>
            <a:prstGeom prst="rect">
              <a:avLst/>
            </a:prstGeom>
            <a:noFill/>
          </p:spPr>
          <p:txBody>
            <a:bodyPr wrap="square" rtlCol="0">
              <a:spAutoFit/>
            </a:bodyPr>
            <a:lstStyle/>
            <a:p>
              <a:pPr algn="r"/>
              <a:r>
                <a:rPr lang="en-US" sz="1400" dirty="0"/>
                <a:t>(Li et al., 2015)</a:t>
              </a:r>
            </a:p>
          </p:txBody>
        </p:sp>
      </p:grpSp>
      <p:sp>
        <p:nvSpPr>
          <p:cNvPr id="2" name="Slide Number Placeholder 1"/>
          <p:cNvSpPr>
            <a:spLocks noGrp="1"/>
          </p:cNvSpPr>
          <p:nvPr>
            <p:ph type="sldNum" sz="quarter" idx="12"/>
          </p:nvPr>
        </p:nvSpPr>
        <p:spPr/>
        <p:txBody>
          <a:bodyPr/>
          <a:lstStyle/>
          <a:p>
            <a:fld id="{CA87C508-737F-4A44-9D06-59660786C9C1}" type="slidenum">
              <a:rPr lang="en-US" smtClean="0"/>
              <a:pPr/>
              <a:t>21</a:t>
            </a:fld>
            <a:endParaRPr lang="en-US"/>
          </a:p>
        </p:txBody>
      </p:sp>
      <p:sp>
        <p:nvSpPr>
          <p:cNvPr id="28" name="TextBox 27">
            <a:extLst>
              <a:ext uri="{FF2B5EF4-FFF2-40B4-BE49-F238E27FC236}">
                <a16:creationId xmlns:a16="http://schemas.microsoft.com/office/drawing/2014/main" id="{982FE6E5-79B7-4642-BECD-ECC80D44E816}"/>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Changes in Seasonality (cont’d)</a:t>
            </a:r>
            <a:endParaRPr lang="en-US" sz="3000" dirty="0">
              <a:solidFill>
                <a:srgbClr val="C16C63"/>
              </a:solidFill>
            </a:endParaRPr>
          </a:p>
        </p:txBody>
      </p:sp>
      <p:sp>
        <p:nvSpPr>
          <p:cNvPr id="29" name="Rectangle 2">
            <a:extLst>
              <a:ext uri="{FF2B5EF4-FFF2-40B4-BE49-F238E27FC236}">
                <a16:creationId xmlns:a16="http://schemas.microsoft.com/office/drawing/2014/main" id="{4DA898E3-00D8-449C-8663-8C71FF02098D}"/>
              </a:ext>
            </a:extLst>
          </p:cNvPr>
          <p:cNvSpPr>
            <a:spLocks noChangeArrowheads="1"/>
          </p:cNvSpPr>
          <p:nvPr/>
        </p:nvSpPr>
        <p:spPr bwMode="auto">
          <a:xfrm>
            <a:off x="316655" y="605316"/>
            <a:ext cx="11673912" cy="1107984"/>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Not sensitive to riverine buoyancy, due to the compensation between advection and mixing effects.</a:t>
            </a:r>
          </a:p>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Sensitive to riverine N loading through water-column respiration</a:t>
            </a:r>
          </a:p>
          <a:p>
            <a:pPr marL="279400" indent="-279400">
              <a:buSzPct val="50000"/>
              <a:buFont typeface="Wingdings" pitchFamily="2" charset="2"/>
              <a:buChar char="l"/>
            </a:pPr>
            <a:r>
              <a:rPr lang="en-US" altLang="zh-CN" sz="2200" dirty="0">
                <a:solidFill>
                  <a:srgbClr val="000000"/>
                </a:solidFill>
                <a:latin typeface="Calibri" pitchFamily="34" charset="0"/>
                <a:ea typeface="宋体" pitchFamily="2" charset="-122"/>
              </a:rPr>
              <a:t>Nonlinear response to wind-induced advection and mixing.</a:t>
            </a:r>
          </a:p>
        </p:txBody>
      </p:sp>
      <p:grpSp>
        <p:nvGrpSpPr>
          <p:cNvPr id="47" name="Group 46">
            <a:extLst>
              <a:ext uri="{FF2B5EF4-FFF2-40B4-BE49-F238E27FC236}">
                <a16:creationId xmlns:a16="http://schemas.microsoft.com/office/drawing/2014/main" id="{08EA3BCA-3618-4557-B52D-342BDAA4FE1F}"/>
              </a:ext>
            </a:extLst>
          </p:cNvPr>
          <p:cNvGrpSpPr/>
          <p:nvPr/>
        </p:nvGrpSpPr>
        <p:grpSpPr>
          <a:xfrm>
            <a:off x="362557" y="2058032"/>
            <a:ext cx="3694485" cy="4194652"/>
            <a:chOff x="436081" y="2212443"/>
            <a:chExt cx="3694485" cy="4194652"/>
          </a:xfrm>
        </p:grpSpPr>
        <p:pic>
          <p:nvPicPr>
            <p:cNvPr id="30" name="Picture 29">
              <a:extLst>
                <a:ext uri="{FF2B5EF4-FFF2-40B4-BE49-F238E27FC236}">
                  <a16:creationId xmlns:a16="http://schemas.microsoft.com/office/drawing/2014/main" id="{DBA0FC60-1B39-4CFB-9324-979B6C34C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81" y="2464832"/>
              <a:ext cx="3694485" cy="3891518"/>
            </a:xfrm>
            <a:prstGeom prst="rect">
              <a:avLst/>
            </a:prstGeom>
          </p:spPr>
        </p:pic>
        <p:sp>
          <p:nvSpPr>
            <p:cNvPr id="31" name="TextBox 30">
              <a:extLst>
                <a:ext uri="{FF2B5EF4-FFF2-40B4-BE49-F238E27FC236}">
                  <a16:creationId xmlns:a16="http://schemas.microsoft.com/office/drawing/2014/main" id="{69BA06E0-ACF8-480A-8E2F-1F7DD0DD388E}"/>
                </a:ext>
              </a:extLst>
            </p:cNvPr>
            <p:cNvSpPr txBox="1"/>
            <p:nvPr/>
          </p:nvSpPr>
          <p:spPr>
            <a:xfrm>
              <a:off x="1793584" y="6037763"/>
              <a:ext cx="823489" cy="369332"/>
            </a:xfrm>
            <a:prstGeom prst="rect">
              <a:avLst/>
            </a:prstGeom>
            <a:noFill/>
          </p:spPr>
          <p:txBody>
            <a:bodyPr wrap="square" rtlCol="0">
              <a:spAutoFit/>
            </a:bodyPr>
            <a:lstStyle/>
            <a:p>
              <a:r>
                <a:rPr lang="en-US" dirty="0"/>
                <a:t>runoff</a:t>
              </a:r>
              <a:endParaRPr lang="LID4096" dirty="0"/>
            </a:p>
          </p:txBody>
        </p:sp>
        <p:sp>
          <p:nvSpPr>
            <p:cNvPr id="34" name="TextBox 33">
              <a:extLst>
                <a:ext uri="{FF2B5EF4-FFF2-40B4-BE49-F238E27FC236}">
                  <a16:creationId xmlns:a16="http://schemas.microsoft.com/office/drawing/2014/main" id="{33522C28-2952-421F-B669-03C314A216F8}"/>
                </a:ext>
              </a:extLst>
            </p:cNvPr>
            <p:cNvSpPr txBox="1"/>
            <p:nvPr/>
          </p:nvSpPr>
          <p:spPr>
            <a:xfrm>
              <a:off x="1243439" y="3803096"/>
              <a:ext cx="765116" cy="323165"/>
            </a:xfrm>
            <a:prstGeom prst="rect">
              <a:avLst/>
            </a:prstGeom>
            <a:solidFill>
              <a:schemeClr val="tx1">
                <a:lumMod val="50000"/>
                <a:lumOff val="50000"/>
              </a:schemeClr>
            </a:solidFill>
          </p:spPr>
          <p:txBody>
            <a:bodyPr wrap="square" rtlCol="0">
              <a:spAutoFit/>
            </a:bodyPr>
            <a:lstStyle/>
            <a:p>
              <a:r>
                <a:rPr lang="en-US" sz="1500" b="1" dirty="0">
                  <a:solidFill>
                    <a:schemeClr val="bg1"/>
                  </a:solidFill>
                </a:rPr>
                <a:t>Mixing</a:t>
              </a:r>
              <a:endParaRPr lang="LID4096" sz="1500" b="1" dirty="0">
                <a:solidFill>
                  <a:schemeClr val="bg1"/>
                </a:solidFill>
              </a:endParaRPr>
            </a:p>
          </p:txBody>
        </p:sp>
        <p:sp>
          <p:nvSpPr>
            <p:cNvPr id="35" name="TextBox 34">
              <a:extLst>
                <a:ext uri="{FF2B5EF4-FFF2-40B4-BE49-F238E27FC236}">
                  <a16:creationId xmlns:a16="http://schemas.microsoft.com/office/drawing/2014/main" id="{F64233E2-1A14-46F0-95C8-1DD0E2D677B2}"/>
                </a:ext>
              </a:extLst>
            </p:cNvPr>
            <p:cNvSpPr txBox="1"/>
            <p:nvPr/>
          </p:nvSpPr>
          <p:spPr>
            <a:xfrm>
              <a:off x="3059580" y="5380330"/>
              <a:ext cx="823489" cy="369332"/>
            </a:xfrm>
            <a:prstGeom prst="rect">
              <a:avLst/>
            </a:prstGeom>
            <a:noFill/>
          </p:spPr>
          <p:txBody>
            <a:bodyPr wrap="square" rtlCol="0">
              <a:spAutoFit/>
            </a:bodyPr>
            <a:lstStyle/>
            <a:p>
              <a:r>
                <a:rPr lang="en-US" dirty="0"/>
                <a:t>mixing</a:t>
              </a:r>
              <a:endParaRPr lang="LID4096" dirty="0"/>
            </a:p>
          </p:txBody>
        </p:sp>
        <p:sp>
          <p:nvSpPr>
            <p:cNvPr id="36" name="TextBox 35">
              <a:extLst>
                <a:ext uri="{FF2B5EF4-FFF2-40B4-BE49-F238E27FC236}">
                  <a16:creationId xmlns:a16="http://schemas.microsoft.com/office/drawing/2014/main" id="{4DD76EA1-574D-445A-BF27-AC04A94C0708}"/>
                </a:ext>
              </a:extLst>
            </p:cNvPr>
            <p:cNvSpPr txBox="1"/>
            <p:nvPr/>
          </p:nvSpPr>
          <p:spPr>
            <a:xfrm>
              <a:off x="1243439" y="4308047"/>
              <a:ext cx="993630" cy="323165"/>
            </a:xfrm>
            <a:prstGeom prst="rect">
              <a:avLst/>
            </a:prstGeom>
            <a:solidFill>
              <a:schemeClr val="tx1">
                <a:lumMod val="50000"/>
                <a:lumOff val="50000"/>
              </a:schemeClr>
            </a:solidFill>
          </p:spPr>
          <p:txBody>
            <a:bodyPr wrap="square" rtlCol="0">
              <a:spAutoFit/>
            </a:bodyPr>
            <a:lstStyle/>
            <a:p>
              <a:r>
                <a:rPr lang="en-US" sz="1500" b="1" dirty="0">
                  <a:solidFill>
                    <a:schemeClr val="bg1"/>
                  </a:solidFill>
                </a:rPr>
                <a:t>Advection</a:t>
              </a:r>
              <a:endParaRPr lang="LID4096" sz="1500" b="1" dirty="0">
                <a:solidFill>
                  <a:schemeClr val="bg1"/>
                </a:solidFill>
              </a:endParaRPr>
            </a:p>
          </p:txBody>
        </p:sp>
        <p:cxnSp>
          <p:nvCxnSpPr>
            <p:cNvPr id="37" name="Straight Connector 36">
              <a:extLst>
                <a:ext uri="{FF2B5EF4-FFF2-40B4-BE49-F238E27FC236}">
                  <a16:creationId xmlns:a16="http://schemas.microsoft.com/office/drawing/2014/main" id="{5C8D7181-7869-4CDC-946F-FB0EA67C0094}"/>
                </a:ext>
              </a:extLst>
            </p:cNvPr>
            <p:cNvCxnSpPr>
              <a:cxnSpLocks/>
            </p:cNvCxnSpPr>
            <p:nvPr/>
          </p:nvCxnSpPr>
          <p:spPr>
            <a:xfrm>
              <a:off x="1635458" y="2870699"/>
              <a:ext cx="1876201" cy="1222036"/>
            </a:xfrm>
            <a:prstGeom prst="line">
              <a:avLst/>
            </a:prstGeom>
            <a:ln w="19050">
              <a:prstDash val="sysDot"/>
            </a:ln>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36A09C9E-5D1F-4942-B1CF-7FDA10A984D8}"/>
                </a:ext>
              </a:extLst>
            </p:cNvPr>
            <p:cNvCxnSpPr>
              <a:cxnSpLocks/>
            </p:cNvCxnSpPr>
            <p:nvPr/>
          </p:nvCxnSpPr>
          <p:spPr>
            <a:xfrm flipV="1">
              <a:off x="1713482" y="4469629"/>
              <a:ext cx="1902973" cy="1137509"/>
            </a:xfrm>
            <a:prstGeom prst="line">
              <a:avLst/>
            </a:prstGeom>
            <a:ln w="19050">
              <a:prstDash val="sysDot"/>
            </a:ln>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AC57778D-7426-4543-A872-0D88F31461A0}"/>
                </a:ext>
              </a:extLst>
            </p:cNvPr>
            <p:cNvSpPr txBox="1"/>
            <p:nvPr/>
          </p:nvSpPr>
          <p:spPr>
            <a:xfrm>
              <a:off x="1488537" y="2212443"/>
              <a:ext cx="2257072" cy="400110"/>
            </a:xfrm>
            <a:prstGeom prst="rect">
              <a:avLst/>
            </a:prstGeom>
            <a:noFill/>
          </p:spPr>
          <p:txBody>
            <a:bodyPr wrap="square" rtlCol="0">
              <a:spAutoFit/>
            </a:bodyPr>
            <a:lstStyle/>
            <a:p>
              <a:r>
                <a:rPr lang="en-US" sz="2000" dirty="0"/>
                <a:t>Riverine Buoyancy</a:t>
              </a:r>
              <a:endParaRPr lang="LID4096" sz="2000" dirty="0"/>
            </a:p>
          </p:txBody>
        </p:sp>
      </p:grpSp>
      <p:grpSp>
        <p:nvGrpSpPr>
          <p:cNvPr id="51" name="Group 50">
            <a:extLst>
              <a:ext uri="{FF2B5EF4-FFF2-40B4-BE49-F238E27FC236}">
                <a16:creationId xmlns:a16="http://schemas.microsoft.com/office/drawing/2014/main" id="{93E63675-B8F7-4B20-8B48-5FEF07CF60E0}"/>
              </a:ext>
            </a:extLst>
          </p:cNvPr>
          <p:cNvGrpSpPr/>
          <p:nvPr/>
        </p:nvGrpSpPr>
        <p:grpSpPr>
          <a:xfrm>
            <a:off x="4029182" y="2058032"/>
            <a:ext cx="4307598" cy="4423417"/>
            <a:chOff x="4029182" y="2058032"/>
            <a:chExt cx="4307598" cy="4423417"/>
          </a:xfrm>
        </p:grpSpPr>
        <p:pic>
          <p:nvPicPr>
            <p:cNvPr id="32" name="Picture 2">
              <a:extLst>
                <a:ext uri="{FF2B5EF4-FFF2-40B4-BE49-F238E27FC236}">
                  <a16:creationId xmlns:a16="http://schemas.microsoft.com/office/drawing/2014/main" id="{145DBCE6-B885-4BC2-9BAD-901D4E506D3B}"/>
                </a:ext>
              </a:extLst>
            </p:cNvPr>
            <p:cNvPicPr>
              <a:picLocks noChangeAspect="1" noChangeArrowheads="1"/>
            </p:cNvPicPr>
            <p:nvPr/>
          </p:nvPicPr>
          <p:blipFill>
            <a:blip r:embed="rId5" cstate="print"/>
            <a:srcRect/>
            <a:stretch>
              <a:fillRect/>
            </a:stretch>
          </p:blipFill>
          <p:spPr bwMode="auto">
            <a:xfrm>
              <a:off x="4029182" y="2341422"/>
              <a:ext cx="4307598" cy="3573460"/>
            </a:xfrm>
            <a:prstGeom prst="rect">
              <a:avLst/>
            </a:prstGeom>
            <a:noFill/>
            <a:ln w="9525">
              <a:noFill/>
              <a:miter lim="800000"/>
              <a:headEnd/>
              <a:tailEnd/>
            </a:ln>
          </p:spPr>
        </p:pic>
        <p:sp>
          <p:nvSpPr>
            <p:cNvPr id="45" name="TextBox 44">
              <a:extLst>
                <a:ext uri="{FF2B5EF4-FFF2-40B4-BE49-F238E27FC236}">
                  <a16:creationId xmlns:a16="http://schemas.microsoft.com/office/drawing/2014/main" id="{25DE99B1-C65B-4CE7-BF8E-3D9F9611E40B}"/>
                </a:ext>
              </a:extLst>
            </p:cNvPr>
            <p:cNvSpPr txBox="1"/>
            <p:nvPr/>
          </p:nvSpPr>
          <p:spPr>
            <a:xfrm>
              <a:off x="5157063" y="2058032"/>
              <a:ext cx="2257072" cy="400110"/>
            </a:xfrm>
            <a:prstGeom prst="rect">
              <a:avLst/>
            </a:prstGeom>
            <a:noFill/>
          </p:spPr>
          <p:txBody>
            <a:bodyPr wrap="square" rtlCol="0">
              <a:spAutoFit/>
            </a:bodyPr>
            <a:lstStyle/>
            <a:p>
              <a:r>
                <a:rPr lang="en-US" sz="2000" dirty="0"/>
                <a:t>Riverine Nutrients</a:t>
              </a:r>
              <a:endParaRPr lang="LID4096" sz="2000" dirty="0"/>
            </a:p>
          </p:txBody>
        </p:sp>
        <p:sp>
          <p:nvSpPr>
            <p:cNvPr id="52" name="TextBox 51">
              <a:extLst>
                <a:ext uri="{FF2B5EF4-FFF2-40B4-BE49-F238E27FC236}">
                  <a16:creationId xmlns:a16="http://schemas.microsoft.com/office/drawing/2014/main" id="{FD892A5D-A2FD-4D3D-A506-1F7DB237E65E}"/>
                </a:ext>
              </a:extLst>
            </p:cNvPr>
            <p:cNvSpPr txBox="1"/>
            <p:nvPr/>
          </p:nvSpPr>
          <p:spPr>
            <a:xfrm>
              <a:off x="5194055" y="6173672"/>
              <a:ext cx="3124200" cy="307777"/>
            </a:xfrm>
            <a:prstGeom prst="rect">
              <a:avLst/>
            </a:prstGeom>
            <a:noFill/>
          </p:spPr>
          <p:txBody>
            <a:bodyPr wrap="square" rtlCol="0">
              <a:spAutoFit/>
            </a:bodyPr>
            <a:lstStyle/>
            <a:p>
              <a:pPr algn="r"/>
              <a:r>
                <a:rPr lang="en-US" sz="1400" dirty="0"/>
                <a:t>(Testa et al., 2014)**</a:t>
              </a:r>
            </a:p>
          </p:txBody>
        </p:sp>
      </p:grpSp>
      <p:sp>
        <p:nvSpPr>
          <p:cNvPr id="53" name="TextBox 52">
            <a:extLst>
              <a:ext uri="{FF2B5EF4-FFF2-40B4-BE49-F238E27FC236}">
                <a16:creationId xmlns:a16="http://schemas.microsoft.com/office/drawing/2014/main" id="{E4455DB2-F38C-4F63-9CF8-81743F1A848B}"/>
              </a:ext>
            </a:extLst>
          </p:cNvPr>
          <p:cNvSpPr txBox="1"/>
          <p:nvPr/>
        </p:nvSpPr>
        <p:spPr>
          <a:xfrm>
            <a:off x="904982" y="6209539"/>
            <a:ext cx="3124200" cy="307777"/>
          </a:xfrm>
          <a:prstGeom prst="rect">
            <a:avLst/>
          </a:prstGeom>
          <a:noFill/>
        </p:spPr>
        <p:txBody>
          <a:bodyPr wrap="square" rtlCol="0">
            <a:spAutoFit/>
          </a:bodyPr>
          <a:lstStyle/>
          <a:p>
            <a:pPr algn="r"/>
            <a:r>
              <a:rPr lang="en-US" sz="1400" dirty="0"/>
              <a:t>(Li et al., 2016)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22</a:t>
            </a:fld>
            <a:endParaRPr lang="en-US"/>
          </a:p>
        </p:txBody>
      </p:sp>
      <p:sp>
        <p:nvSpPr>
          <p:cNvPr id="9" name="TextBox 8"/>
          <p:cNvSpPr txBox="1"/>
          <p:nvPr/>
        </p:nvSpPr>
        <p:spPr>
          <a:xfrm>
            <a:off x="1829141" y="848660"/>
            <a:ext cx="8897510" cy="430887"/>
          </a:xfrm>
          <a:prstGeom prst="rect">
            <a:avLst/>
          </a:prstGeom>
          <a:noFill/>
        </p:spPr>
        <p:txBody>
          <a:bodyPr wrap="square" rtlCol="0">
            <a:spAutoFit/>
          </a:bodyPr>
          <a:lstStyle/>
          <a:p>
            <a:r>
              <a:rPr lang="en-US" sz="2200" b="1" dirty="0"/>
              <a:t>3D Habitat Suitability Model      Percentage Reduction due to Hypoxia</a:t>
            </a:r>
          </a:p>
        </p:txBody>
      </p:sp>
      <p:pic>
        <p:nvPicPr>
          <p:cNvPr id="30724" name="Picture 4" descr="H:\2015_USF\figures\HabSuite-Fig_4web.gif"/>
          <p:cNvPicPr>
            <a:picLocks noChangeAspect="1" noChangeArrowheads="1"/>
          </p:cNvPicPr>
          <p:nvPr/>
        </p:nvPicPr>
        <p:blipFill>
          <a:blip r:embed="rId2" cstate="print"/>
          <a:srcRect l="3125" t="6466" r="6250" b="2199"/>
          <a:stretch>
            <a:fillRect/>
          </a:stretch>
        </p:blipFill>
        <p:spPr bwMode="auto">
          <a:xfrm>
            <a:off x="2292823" y="1237028"/>
            <a:ext cx="2514600" cy="4696682"/>
          </a:xfrm>
          <a:prstGeom prst="rect">
            <a:avLst/>
          </a:prstGeom>
          <a:noFill/>
        </p:spPr>
      </p:pic>
      <p:sp>
        <p:nvSpPr>
          <p:cNvPr id="12" name="TextBox 11"/>
          <p:cNvSpPr txBox="1"/>
          <p:nvPr/>
        </p:nvSpPr>
        <p:spPr>
          <a:xfrm>
            <a:off x="7357483" y="6096000"/>
            <a:ext cx="2391103" cy="338554"/>
          </a:xfrm>
          <a:prstGeom prst="rect">
            <a:avLst/>
          </a:prstGeom>
          <a:noFill/>
        </p:spPr>
        <p:txBody>
          <a:bodyPr wrap="square" rtlCol="0">
            <a:spAutoFit/>
          </a:bodyPr>
          <a:lstStyle/>
          <a:p>
            <a:r>
              <a:rPr lang="en-US" sz="1600" dirty="0"/>
              <a:t>(</a:t>
            </a:r>
            <a:r>
              <a:rPr lang="en-US" sz="1600" dirty="0" err="1"/>
              <a:t>Schlenger</a:t>
            </a:r>
            <a:r>
              <a:rPr lang="en-US" sz="1600" dirty="0"/>
              <a:t> et al., 2013)**</a:t>
            </a:r>
          </a:p>
        </p:txBody>
      </p:sp>
      <p:grpSp>
        <p:nvGrpSpPr>
          <p:cNvPr id="14" name="Group 13"/>
          <p:cNvGrpSpPr/>
          <p:nvPr/>
        </p:nvGrpSpPr>
        <p:grpSpPr>
          <a:xfrm>
            <a:off x="5410200" y="1273219"/>
            <a:ext cx="4602708" cy="4822781"/>
            <a:chOff x="3886200" y="1273219"/>
            <a:chExt cx="4602708" cy="4822781"/>
          </a:xfrm>
        </p:grpSpPr>
        <p:grpSp>
          <p:nvGrpSpPr>
            <p:cNvPr id="8" name="Group 7"/>
            <p:cNvGrpSpPr/>
            <p:nvPr/>
          </p:nvGrpSpPr>
          <p:grpSpPr>
            <a:xfrm>
              <a:off x="3886200" y="1304925"/>
              <a:ext cx="4074064" cy="4791075"/>
              <a:chOff x="4419600" y="1143000"/>
              <a:chExt cx="4074064" cy="4791075"/>
            </a:xfrm>
          </p:grpSpPr>
          <p:pic>
            <p:nvPicPr>
              <p:cNvPr id="30723" name="Picture 3" descr="H:\2015_USF\figures\hypoxia_fishhabitate.png"/>
              <p:cNvPicPr>
                <a:picLocks noChangeAspect="1" noChangeArrowheads="1"/>
              </p:cNvPicPr>
              <p:nvPr/>
            </p:nvPicPr>
            <p:blipFill>
              <a:blip r:embed="rId3" cstate="print"/>
              <a:srcRect l="5313"/>
              <a:stretch>
                <a:fillRect/>
              </a:stretch>
            </p:blipFill>
            <p:spPr bwMode="auto">
              <a:xfrm>
                <a:off x="4419600" y="1143000"/>
                <a:ext cx="4074064" cy="4791075"/>
              </a:xfrm>
              <a:prstGeom prst="rect">
                <a:avLst/>
              </a:prstGeom>
              <a:noFill/>
            </p:spPr>
          </p:pic>
          <p:sp useBgFill="1">
            <p:nvSpPr>
              <p:cNvPr id="6" name="TextBox 5"/>
              <p:cNvSpPr txBox="1"/>
              <p:nvPr/>
            </p:nvSpPr>
            <p:spPr>
              <a:xfrm>
                <a:off x="4771104" y="1209675"/>
                <a:ext cx="1705896" cy="338554"/>
              </a:xfrm>
              <a:prstGeom prst="rect">
                <a:avLst/>
              </a:prstGeom>
            </p:spPr>
            <p:txBody>
              <a:bodyPr wrap="square" rtlCol="0">
                <a:spAutoFit/>
              </a:bodyPr>
              <a:lstStyle/>
              <a:p>
                <a:r>
                  <a:rPr lang="en-US" sz="1600" i="1" dirty="0"/>
                  <a:t>young-of-the-year</a:t>
                </a:r>
              </a:p>
            </p:txBody>
          </p:sp>
          <p:sp useBgFill="1">
            <p:nvSpPr>
              <p:cNvPr id="7" name="TextBox 6"/>
              <p:cNvSpPr txBox="1"/>
              <p:nvPr/>
            </p:nvSpPr>
            <p:spPr>
              <a:xfrm>
                <a:off x="4753896" y="3460956"/>
                <a:ext cx="1066800" cy="338554"/>
              </a:xfrm>
              <a:prstGeom prst="rect">
                <a:avLst/>
              </a:prstGeom>
              <a:solidFill>
                <a:schemeClr val="bg1"/>
              </a:solidFill>
            </p:spPr>
            <p:txBody>
              <a:bodyPr wrap="square" rtlCol="0">
                <a:spAutoFit/>
              </a:bodyPr>
              <a:lstStyle/>
              <a:p>
                <a:r>
                  <a:rPr lang="en-US" sz="1600" i="1" dirty="0"/>
                  <a:t>yearling</a:t>
                </a:r>
              </a:p>
            </p:txBody>
          </p:sp>
        </p:grpSp>
        <p:sp useBgFill="1">
          <p:nvSpPr>
            <p:cNvPr id="13" name="Rectangle 12"/>
            <p:cNvSpPr/>
            <p:nvPr/>
          </p:nvSpPr>
          <p:spPr>
            <a:xfrm>
              <a:off x="6019800" y="1295400"/>
              <a:ext cx="17526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2015_USF\figures\atlantic_sturgeon.jpg"/>
            <p:cNvPicPr>
              <a:picLocks noChangeAspect="1" noChangeArrowheads="1"/>
            </p:cNvPicPr>
            <p:nvPr/>
          </p:nvPicPr>
          <p:blipFill>
            <a:blip r:embed="rId4" cstate="print"/>
            <a:srcRect/>
            <a:stretch>
              <a:fillRect/>
            </a:stretch>
          </p:blipFill>
          <p:spPr bwMode="auto">
            <a:xfrm>
              <a:off x="6019800" y="1273219"/>
              <a:ext cx="2469108" cy="724015"/>
            </a:xfrm>
            <a:prstGeom prst="rect">
              <a:avLst/>
            </a:prstGeom>
            <a:noFill/>
          </p:spPr>
        </p:pic>
      </p:grpSp>
      <p:sp>
        <p:nvSpPr>
          <p:cNvPr id="15" name="Rectangle 14"/>
          <p:cNvSpPr/>
          <p:nvPr/>
        </p:nvSpPr>
        <p:spPr>
          <a:xfrm>
            <a:off x="8133786" y="1922645"/>
            <a:ext cx="1289135" cy="276999"/>
          </a:xfrm>
          <a:prstGeom prst="rect">
            <a:avLst/>
          </a:prstGeom>
        </p:spPr>
        <p:txBody>
          <a:bodyPr wrap="none">
            <a:spAutoFit/>
          </a:bodyPr>
          <a:lstStyle/>
          <a:p>
            <a:r>
              <a:rPr lang="en-US" altLang="zh-CN" sz="1200" dirty="0">
                <a:ea typeface="宋体" pitchFamily="2" charset="-122"/>
              </a:rPr>
              <a:t>Atlantic Sturgeon</a:t>
            </a:r>
          </a:p>
        </p:txBody>
      </p:sp>
      <p:sp>
        <p:nvSpPr>
          <p:cNvPr id="16" name="TextBox 15">
            <a:extLst>
              <a:ext uri="{FF2B5EF4-FFF2-40B4-BE49-F238E27FC236}">
                <a16:creationId xmlns:a16="http://schemas.microsoft.com/office/drawing/2014/main" id="{D016EA1C-C8B3-4B6B-A27D-DFFEB7B4220E}"/>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Link DO to Fish Habitat</a:t>
            </a:r>
            <a:endParaRPr lang="en-US" sz="3000" dirty="0">
              <a:solidFill>
                <a:srgbClr val="C16C63"/>
              </a:solidFill>
            </a:endParaRPr>
          </a:p>
        </p:txBody>
      </p:sp>
      <p:sp>
        <p:nvSpPr>
          <p:cNvPr id="4" name="TextBox 3">
            <a:extLst>
              <a:ext uri="{FF2B5EF4-FFF2-40B4-BE49-F238E27FC236}">
                <a16:creationId xmlns:a16="http://schemas.microsoft.com/office/drawing/2014/main" id="{9F6001CE-D5CC-4683-80C1-21CEEB5135A7}"/>
              </a:ext>
            </a:extLst>
          </p:cNvPr>
          <p:cNvSpPr txBox="1"/>
          <p:nvPr/>
        </p:nvSpPr>
        <p:spPr>
          <a:xfrm>
            <a:off x="8197795" y="4335832"/>
            <a:ext cx="1098606" cy="400110"/>
          </a:xfrm>
          <a:prstGeom prst="rect">
            <a:avLst/>
          </a:prstGeom>
          <a:noFill/>
          <a:ln>
            <a:solidFill>
              <a:schemeClr val="accent3"/>
            </a:solidFill>
          </a:ln>
        </p:spPr>
        <p:txBody>
          <a:bodyPr wrap="square" rtlCol="0">
            <a:spAutoFit/>
          </a:bodyPr>
          <a:lstStyle/>
          <a:p>
            <a:r>
              <a:rPr lang="en-US" sz="1000" dirty="0">
                <a:latin typeface="Arial" panose="020B0604020202020204" pitchFamily="34" charset="0"/>
                <a:cs typeface="Arial" panose="020B0604020202020204" pitchFamily="34" charset="0"/>
              </a:rPr>
              <a:t>fixed criteria</a:t>
            </a:r>
          </a:p>
          <a:p>
            <a:r>
              <a:rPr lang="en-US" sz="1000" dirty="0">
                <a:solidFill>
                  <a:schemeClr val="bg1">
                    <a:lumMod val="50000"/>
                  </a:schemeClr>
                </a:solidFill>
                <a:latin typeface="Arial" panose="020B0604020202020204" pitchFamily="34" charset="0"/>
                <a:cs typeface="Arial" panose="020B0604020202020204" pitchFamily="34" charset="0"/>
              </a:rPr>
              <a:t>bioenergetics</a:t>
            </a:r>
            <a:endParaRPr lang="LID4096" sz="1000"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BFEEA-82B8-4B69-BCFE-E0D872F1F141}"/>
              </a:ext>
            </a:extLst>
          </p:cNvPr>
          <p:cNvSpPr>
            <a:spLocks noGrp="1"/>
          </p:cNvSpPr>
          <p:nvPr>
            <p:ph type="sldNum" sz="quarter" idx="12"/>
          </p:nvPr>
        </p:nvSpPr>
        <p:spPr/>
        <p:txBody>
          <a:bodyPr/>
          <a:lstStyle/>
          <a:p>
            <a:fld id="{CFEC2B3E-7BE4-4557-81A8-3195935615B0}" type="slidenum">
              <a:rPr lang="en-US" smtClean="0"/>
              <a:t>23</a:t>
            </a:fld>
            <a:endParaRPr lang="en-US"/>
          </a:p>
        </p:txBody>
      </p:sp>
      <p:sp>
        <p:nvSpPr>
          <p:cNvPr id="3" name="Rectangle 2">
            <a:extLst>
              <a:ext uri="{FF2B5EF4-FFF2-40B4-BE49-F238E27FC236}">
                <a16:creationId xmlns:a16="http://schemas.microsoft.com/office/drawing/2014/main" id="{3CBD97C8-FB7C-404F-8DBD-2DE34DAFCEC1}"/>
              </a:ext>
            </a:extLst>
          </p:cNvPr>
          <p:cNvSpPr>
            <a:spLocks noChangeArrowheads="1"/>
          </p:cNvSpPr>
          <p:nvPr/>
        </p:nvSpPr>
        <p:spPr bwMode="auto">
          <a:xfrm>
            <a:off x="571189" y="876555"/>
            <a:ext cx="10975652" cy="2677644"/>
          </a:xfrm>
          <a:prstGeom prst="rect">
            <a:avLst/>
          </a:prstGeom>
          <a:noFill/>
          <a:ln w="9525">
            <a:noFill/>
            <a:miter lim="800000"/>
            <a:headEnd/>
            <a:tailEnd/>
          </a:ln>
        </p:spPr>
        <p:txBody>
          <a:bodyPr wrap="square" lIns="91429" tIns="45714" rIns="91429" bIns="45714">
            <a:spAutoFit/>
          </a:bodyPr>
          <a:lstStyle/>
          <a:p>
            <a:pPr lvl="1" indent="-457200">
              <a:buSzPct val="100000"/>
              <a:buFont typeface="Arial" panose="020B0604020202020204" pitchFamily="34" charset="0"/>
              <a:buChar char="•"/>
            </a:pPr>
            <a:r>
              <a:rPr lang="en-US" altLang="zh-CN" sz="2400" dirty="0">
                <a:solidFill>
                  <a:srgbClr val="000000"/>
                </a:solidFill>
                <a:latin typeface="Calibri" pitchFamily="34" charset="0"/>
                <a:ea typeface="宋体" pitchFamily="2" charset="-122"/>
              </a:rPr>
              <a:t>Nutrients and winds are responsible for changes in hypoxia seasonality.</a:t>
            </a:r>
          </a:p>
          <a:p>
            <a:pPr lvl="1" indent="-457200">
              <a:buSzPct val="100000"/>
              <a:buFont typeface="Arial" panose="020B0604020202020204" pitchFamily="34" charset="0"/>
              <a:buChar char="•"/>
            </a:pPr>
            <a:endParaRPr lang="en-US" altLang="zh-CN" sz="2400" dirty="0">
              <a:solidFill>
                <a:srgbClr val="000000"/>
              </a:solidFill>
              <a:latin typeface="Calibri" pitchFamily="34" charset="0"/>
              <a:ea typeface="宋体" pitchFamily="2" charset="-122"/>
            </a:endParaRPr>
          </a:p>
          <a:p>
            <a:pPr lvl="1" indent="-457200">
              <a:buSzPct val="100000"/>
              <a:buFont typeface="Arial" panose="020B0604020202020204" pitchFamily="34" charset="0"/>
              <a:buChar char="•"/>
            </a:pPr>
            <a:r>
              <a:rPr lang="en-US" altLang="zh-CN" sz="2400" dirty="0">
                <a:solidFill>
                  <a:srgbClr val="000000"/>
                </a:solidFill>
                <a:latin typeface="Calibri" pitchFamily="34" charset="0"/>
                <a:ea typeface="宋体" pitchFamily="2" charset="-122"/>
              </a:rPr>
              <a:t>Coupled ROMS-RCA model can help </a:t>
            </a:r>
          </a:p>
          <a:p>
            <a:pPr marL="457200" lvl="2">
              <a:buSzPct val="100000"/>
            </a:pPr>
            <a:r>
              <a:rPr lang="en-US" altLang="zh-CN" sz="2400" dirty="0">
                <a:solidFill>
                  <a:srgbClr val="000000"/>
                </a:solidFill>
                <a:latin typeface="Calibri" pitchFamily="34" charset="0"/>
                <a:ea typeface="宋体" pitchFamily="2" charset="-122"/>
              </a:rPr>
              <a:t>– resolve synoptic variability that is not captured by observations.</a:t>
            </a:r>
          </a:p>
          <a:p>
            <a:pPr marL="457200" lvl="2">
              <a:buSzPct val="100000"/>
            </a:pPr>
            <a:r>
              <a:rPr lang="en-US" altLang="zh-CN" sz="2400" dirty="0">
                <a:solidFill>
                  <a:srgbClr val="000000"/>
                </a:solidFill>
                <a:latin typeface="Calibri" pitchFamily="34" charset="0"/>
                <a:ea typeface="宋体" pitchFamily="2" charset="-122"/>
              </a:rPr>
              <a:t>– isolate climate- and human-induced effects on DO.</a:t>
            </a:r>
          </a:p>
          <a:p>
            <a:pPr marL="457200" lvl="2">
              <a:buSzPct val="100000"/>
            </a:pPr>
            <a:r>
              <a:rPr lang="en-US" altLang="zh-CN" sz="2400" dirty="0">
                <a:solidFill>
                  <a:srgbClr val="000000"/>
                </a:solidFill>
                <a:latin typeface="Calibri" pitchFamily="34" charset="0"/>
                <a:ea typeface="宋体" pitchFamily="2" charset="-122"/>
              </a:rPr>
              <a:t>– understand and predict ecosystem shift</a:t>
            </a:r>
          </a:p>
          <a:p>
            <a:pPr marL="457200" lvl="2">
              <a:buSzPct val="100000"/>
            </a:pPr>
            <a:r>
              <a:rPr lang="en-US" altLang="zh-CN" sz="2400" dirty="0">
                <a:solidFill>
                  <a:srgbClr val="000000"/>
                </a:solidFill>
                <a:latin typeface="Calibri" pitchFamily="34" charset="0"/>
                <a:ea typeface="宋体" pitchFamily="2" charset="-122"/>
              </a:rPr>
              <a:t>– inform nutrient management and fishery habitat assessment. </a:t>
            </a:r>
          </a:p>
        </p:txBody>
      </p:sp>
      <p:sp>
        <p:nvSpPr>
          <p:cNvPr id="4" name="TextBox 3">
            <a:extLst>
              <a:ext uri="{FF2B5EF4-FFF2-40B4-BE49-F238E27FC236}">
                <a16:creationId xmlns:a16="http://schemas.microsoft.com/office/drawing/2014/main" id="{EBC18B45-FF52-4AFD-95B5-6D519D373734}"/>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Summary</a:t>
            </a:r>
            <a:endParaRPr lang="en-US" sz="3000" dirty="0">
              <a:solidFill>
                <a:srgbClr val="C16C63"/>
              </a:solidFill>
            </a:endParaRPr>
          </a:p>
        </p:txBody>
      </p:sp>
    </p:spTree>
    <p:extLst>
      <p:ext uri="{BB962C8B-B14F-4D97-AF65-F5344CB8AC3E}">
        <p14:creationId xmlns:p14="http://schemas.microsoft.com/office/powerpoint/2010/main" val="2652505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dirty="0"/>
          </a:p>
        </p:txBody>
      </p:sp>
      <p:sp>
        <p:nvSpPr>
          <p:cNvPr id="10" name="TextBox 9">
            <a:extLst>
              <a:ext uri="{FF2B5EF4-FFF2-40B4-BE49-F238E27FC236}">
                <a16:creationId xmlns:a16="http://schemas.microsoft.com/office/drawing/2014/main" id="{8D5C479D-B343-41F3-9B7F-44BE271FA374}"/>
              </a:ext>
            </a:extLst>
          </p:cNvPr>
          <p:cNvSpPr txBox="1"/>
          <p:nvPr/>
        </p:nvSpPr>
        <p:spPr>
          <a:xfrm>
            <a:off x="316655" y="657732"/>
            <a:ext cx="10791875" cy="769441"/>
          </a:xfrm>
          <a:prstGeom prst="rect">
            <a:avLst/>
          </a:prstGeom>
          <a:noFill/>
        </p:spPr>
        <p:txBody>
          <a:bodyPr wrap="square" rtlCol="0">
            <a:spAutoFit/>
          </a:bodyPr>
          <a:lstStyle/>
          <a:p>
            <a:r>
              <a:rPr lang="en-US" sz="2200" i="1" dirty="0"/>
              <a:t>Quantify the controls, timing, and biogeochemical impacts of shifting phytoplankton floral composition in a coastal ecosystem</a:t>
            </a:r>
          </a:p>
        </p:txBody>
      </p:sp>
      <p:sp>
        <p:nvSpPr>
          <p:cNvPr id="6" name="TextBox 5">
            <a:extLst>
              <a:ext uri="{FF2B5EF4-FFF2-40B4-BE49-F238E27FC236}">
                <a16:creationId xmlns:a16="http://schemas.microsoft.com/office/drawing/2014/main" id="{133B97AA-861F-4EA1-9097-B893FC32D9AA}"/>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Ongoing: Phytoplankton Species Composition</a:t>
            </a:r>
            <a:endParaRPr lang="en-US" sz="3000" dirty="0">
              <a:solidFill>
                <a:srgbClr val="C16C63"/>
              </a:solidFill>
            </a:endParaRPr>
          </a:p>
        </p:txBody>
      </p:sp>
      <p:pic>
        <p:nvPicPr>
          <p:cNvPr id="3" name="Picture 2">
            <a:extLst>
              <a:ext uri="{FF2B5EF4-FFF2-40B4-BE49-F238E27FC236}">
                <a16:creationId xmlns:a16="http://schemas.microsoft.com/office/drawing/2014/main" id="{0AA520E9-487D-4973-9710-69D2B542FBF8}"/>
              </a:ext>
            </a:extLst>
          </p:cNvPr>
          <p:cNvPicPr>
            <a:picLocks noChangeAspect="1"/>
          </p:cNvPicPr>
          <p:nvPr/>
        </p:nvPicPr>
        <p:blipFill rotWithShape="1">
          <a:blip r:embed="rId3">
            <a:extLst>
              <a:ext uri="{28A0092B-C50C-407E-A947-70E740481C1C}">
                <a14:useLocalDpi xmlns:a14="http://schemas.microsoft.com/office/drawing/2010/main" val="0"/>
              </a:ext>
            </a:extLst>
          </a:blip>
          <a:srcRect l="22978" t="7296" r="19631" b="5741"/>
          <a:stretch/>
        </p:blipFill>
        <p:spPr>
          <a:xfrm>
            <a:off x="6268263" y="1562061"/>
            <a:ext cx="4950141" cy="4235762"/>
          </a:xfrm>
          <a:prstGeom prst="rect">
            <a:avLst/>
          </a:prstGeom>
        </p:spPr>
      </p:pic>
      <p:sp>
        <p:nvSpPr>
          <p:cNvPr id="4" name="TextBox 3">
            <a:extLst>
              <a:ext uri="{FF2B5EF4-FFF2-40B4-BE49-F238E27FC236}">
                <a16:creationId xmlns:a16="http://schemas.microsoft.com/office/drawing/2014/main" id="{7044DCA7-5AD0-4F06-B893-B553153AC871}"/>
              </a:ext>
            </a:extLst>
          </p:cNvPr>
          <p:cNvSpPr txBox="1"/>
          <p:nvPr/>
        </p:nvSpPr>
        <p:spPr>
          <a:xfrm>
            <a:off x="7565370" y="5763434"/>
            <a:ext cx="3269826" cy="338554"/>
          </a:xfrm>
          <a:prstGeom prst="rect">
            <a:avLst/>
          </a:prstGeom>
          <a:noFill/>
        </p:spPr>
        <p:txBody>
          <a:bodyPr wrap="square" rtlCol="0">
            <a:spAutoFit/>
          </a:bodyPr>
          <a:lstStyle/>
          <a:p>
            <a:pPr algn="r"/>
            <a:r>
              <a:rPr lang="en-US" sz="1600" dirty="0"/>
              <a:t>Modified after </a:t>
            </a:r>
            <a:r>
              <a:rPr lang="en-US" sz="1600" dirty="0" err="1"/>
              <a:t>Margalef</a:t>
            </a:r>
            <a:r>
              <a:rPr lang="en-US" sz="1600" dirty="0"/>
              <a:t> (1978)</a:t>
            </a:r>
          </a:p>
        </p:txBody>
      </p:sp>
      <p:pic>
        <p:nvPicPr>
          <p:cNvPr id="8" name="Picture 7">
            <a:extLst>
              <a:ext uri="{FF2B5EF4-FFF2-40B4-BE49-F238E27FC236}">
                <a16:creationId xmlns:a16="http://schemas.microsoft.com/office/drawing/2014/main" id="{77602D84-D82C-43BC-99D1-617FB2920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30" y="1427173"/>
            <a:ext cx="5100205" cy="4724400"/>
          </a:xfrm>
          <a:prstGeom prst="rect">
            <a:avLst/>
          </a:prstGeom>
        </p:spPr>
      </p:pic>
    </p:spTree>
    <p:extLst>
      <p:ext uri="{BB962C8B-B14F-4D97-AF65-F5344CB8AC3E}">
        <p14:creationId xmlns:p14="http://schemas.microsoft.com/office/powerpoint/2010/main" val="2048818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9F86E-8122-446C-8465-A28E483643B0}"/>
              </a:ext>
            </a:extLst>
          </p:cNvPr>
          <p:cNvSpPr>
            <a:spLocks noGrp="1"/>
          </p:cNvSpPr>
          <p:nvPr>
            <p:ph type="sldNum" sz="quarter" idx="12"/>
          </p:nvPr>
        </p:nvSpPr>
        <p:spPr>
          <a:xfrm>
            <a:off x="8610600" y="6542148"/>
            <a:ext cx="2743200" cy="365125"/>
          </a:xfrm>
        </p:spPr>
        <p:txBody>
          <a:bodyPr/>
          <a:lstStyle/>
          <a:p>
            <a:fld id="{5717AD17-A70E-4FA8-9474-FFBCCA17DF1A}" type="slidenum">
              <a:rPr lang="en-US" smtClean="0"/>
              <a:pPr/>
              <a:t>25</a:t>
            </a:fld>
            <a:endParaRPr lang="en-US"/>
          </a:p>
        </p:txBody>
      </p:sp>
      <p:sp>
        <p:nvSpPr>
          <p:cNvPr id="8" name="TextBox 7">
            <a:extLst>
              <a:ext uri="{FF2B5EF4-FFF2-40B4-BE49-F238E27FC236}">
                <a16:creationId xmlns:a16="http://schemas.microsoft.com/office/drawing/2014/main" id="{E680D65F-8989-440E-94D5-CC1591EB5B0B}"/>
              </a:ext>
            </a:extLst>
          </p:cNvPr>
          <p:cNvSpPr txBox="1"/>
          <p:nvPr/>
        </p:nvSpPr>
        <p:spPr>
          <a:xfrm>
            <a:off x="124129" y="21303"/>
            <a:ext cx="10504449" cy="461665"/>
          </a:xfrm>
          <a:prstGeom prst="rect">
            <a:avLst/>
          </a:prstGeom>
          <a:noFill/>
          <a:ln>
            <a:noFill/>
          </a:ln>
        </p:spPr>
        <p:txBody>
          <a:bodyPr wrap="square" rtlCol="0">
            <a:spAutoFit/>
          </a:bodyPr>
          <a:lstStyle/>
          <a:p>
            <a:r>
              <a:rPr lang="en-US" sz="2400" b="1" dirty="0">
                <a:solidFill>
                  <a:schemeClr val="bg1"/>
                </a:solidFill>
                <a:latin typeface="DengXian" panose="02010600030101010101" pitchFamily="2" charset="-122"/>
                <a:ea typeface="DengXian" panose="02010600030101010101" pitchFamily="2" charset="-122"/>
              </a:rPr>
              <a:t>Occurrence of Red Tide on the WFS</a:t>
            </a:r>
          </a:p>
        </p:txBody>
      </p:sp>
      <p:sp>
        <p:nvSpPr>
          <p:cNvPr id="13" name="TextBox 12">
            <a:extLst>
              <a:ext uri="{FF2B5EF4-FFF2-40B4-BE49-F238E27FC236}">
                <a16:creationId xmlns:a16="http://schemas.microsoft.com/office/drawing/2014/main" id="{C76389B4-4824-4B7F-8088-301395326AC1}"/>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Ongoing: Coastal Connectivity </a:t>
            </a:r>
            <a:r>
              <a:rPr lang="en-US" sz="2800" b="1" dirty="0">
                <a:solidFill>
                  <a:srgbClr val="C16C63"/>
                </a:solidFill>
              </a:rPr>
              <a:t>– Seasonal Occurrence of Red Tide (SORT)</a:t>
            </a:r>
            <a:endParaRPr lang="en-US" sz="3000" dirty="0">
              <a:solidFill>
                <a:srgbClr val="C16C63"/>
              </a:solidFill>
            </a:endParaRPr>
          </a:p>
        </p:txBody>
      </p:sp>
      <p:sp>
        <p:nvSpPr>
          <p:cNvPr id="14" name="TextBox 13">
            <a:extLst>
              <a:ext uri="{FF2B5EF4-FFF2-40B4-BE49-F238E27FC236}">
                <a16:creationId xmlns:a16="http://schemas.microsoft.com/office/drawing/2014/main" id="{23E1665A-5E25-4732-95A5-67FCFC0AC8BD}"/>
              </a:ext>
            </a:extLst>
          </p:cNvPr>
          <p:cNvSpPr txBox="1"/>
          <p:nvPr/>
        </p:nvSpPr>
        <p:spPr>
          <a:xfrm>
            <a:off x="316655" y="671202"/>
            <a:ext cx="11464788" cy="769441"/>
          </a:xfrm>
          <a:prstGeom prst="rect">
            <a:avLst/>
          </a:prstGeom>
          <a:noFill/>
        </p:spPr>
        <p:txBody>
          <a:bodyPr wrap="square" rtlCol="0">
            <a:spAutoFit/>
          </a:bodyPr>
          <a:lstStyle>
            <a:defPPr>
              <a:defRPr lang="en-US"/>
            </a:defPPr>
            <a:lvl1pPr>
              <a:defRPr sz="2200" b="1" i="1"/>
            </a:lvl1pPr>
          </a:lstStyle>
          <a:p>
            <a:r>
              <a:rPr lang="en-US" i="0" dirty="0"/>
              <a:t>Particle tracking model </a:t>
            </a:r>
            <a:r>
              <a:rPr lang="en-US" b="0" i="0" dirty="0"/>
              <a:t>coupled with hydrodynamic-biogeochemical model to understand the sources and origins of HABs, pollutants, larvae transport in the dynamic coastal environmental. </a:t>
            </a:r>
          </a:p>
        </p:txBody>
      </p:sp>
      <p:grpSp>
        <p:nvGrpSpPr>
          <p:cNvPr id="6" name="Group 5">
            <a:extLst>
              <a:ext uri="{FF2B5EF4-FFF2-40B4-BE49-F238E27FC236}">
                <a16:creationId xmlns:a16="http://schemas.microsoft.com/office/drawing/2014/main" id="{BE2B46CD-0F7E-4FDC-B825-CC0D442F2DD3}"/>
              </a:ext>
            </a:extLst>
          </p:cNvPr>
          <p:cNvGrpSpPr/>
          <p:nvPr/>
        </p:nvGrpSpPr>
        <p:grpSpPr>
          <a:xfrm>
            <a:off x="1544977" y="1719872"/>
            <a:ext cx="8773542" cy="4268144"/>
            <a:chOff x="4719929" y="1043123"/>
            <a:chExt cx="7181126" cy="3286741"/>
          </a:xfrm>
        </p:grpSpPr>
        <p:pic>
          <p:nvPicPr>
            <p:cNvPr id="2" name="Picture 1">
              <a:extLst>
                <a:ext uri="{FF2B5EF4-FFF2-40B4-BE49-F238E27FC236}">
                  <a16:creationId xmlns:a16="http://schemas.microsoft.com/office/drawing/2014/main" id="{CAE4DAF3-0E3D-45AC-9BDF-45BED89B953C}"/>
                </a:ext>
              </a:extLst>
            </p:cNvPr>
            <p:cNvPicPr>
              <a:picLocks noChangeAspect="1"/>
            </p:cNvPicPr>
            <p:nvPr/>
          </p:nvPicPr>
          <p:blipFill>
            <a:blip r:embed="rId3"/>
            <a:stretch>
              <a:fillRect/>
            </a:stretch>
          </p:blipFill>
          <p:spPr>
            <a:xfrm>
              <a:off x="4719929" y="1043123"/>
              <a:ext cx="6909443" cy="3286741"/>
            </a:xfrm>
            <a:prstGeom prst="rect">
              <a:avLst/>
            </a:prstGeom>
          </p:spPr>
        </p:pic>
        <p:sp>
          <p:nvSpPr>
            <p:cNvPr id="5" name="TextBox 4">
              <a:extLst>
                <a:ext uri="{FF2B5EF4-FFF2-40B4-BE49-F238E27FC236}">
                  <a16:creationId xmlns:a16="http://schemas.microsoft.com/office/drawing/2014/main" id="{068FC211-7B93-4A3E-BD35-3EA4FA273EB9}"/>
                </a:ext>
              </a:extLst>
            </p:cNvPr>
            <p:cNvSpPr txBox="1"/>
            <p:nvPr/>
          </p:nvSpPr>
          <p:spPr>
            <a:xfrm>
              <a:off x="5194056" y="3489831"/>
              <a:ext cx="1131588" cy="405763"/>
            </a:xfrm>
            <a:prstGeom prst="rect">
              <a:avLst/>
            </a:prstGeom>
            <a:solidFill>
              <a:schemeClr val="tx1">
                <a:lumMod val="50000"/>
                <a:lumOff val="50000"/>
              </a:schemeClr>
            </a:solidFill>
          </p:spPr>
          <p:txBody>
            <a:bodyPr wrap="square" rtlCol="0">
              <a:spAutoFit/>
            </a:bodyPr>
            <a:lstStyle/>
            <a:p>
              <a:r>
                <a:rPr lang="en-US" sz="2000" b="1" dirty="0">
                  <a:solidFill>
                    <a:schemeClr val="bg1"/>
                  </a:solidFill>
                </a:rPr>
                <a:t>Apr-May</a:t>
              </a:r>
            </a:p>
          </p:txBody>
        </p:sp>
        <p:sp>
          <p:nvSpPr>
            <p:cNvPr id="15" name="TextBox 14">
              <a:extLst>
                <a:ext uri="{FF2B5EF4-FFF2-40B4-BE49-F238E27FC236}">
                  <a16:creationId xmlns:a16="http://schemas.microsoft.com/office/drawing/2014/main" id="{48232F93-92F9-4350-BAD2-7215E9BE2451}"/>
                </a:ext>
              </a:extLst>
            </p:cNvPr>
            <p:cNvSpPr txBox="1"/>
            <p:nvPr/>
          </p:nvSpPr>
          <p:spPr>
            <a:xfrm>
              <a:off x="8374136" y="3493049"/>
              <a:ext cx="945228" cy="402546"/>
            </a:xfrm>
            <a:prstGeom prst="rect">
              <a:avLst/>
            </a:prstGeom>
            <a:solidFill>
              <a:schemeClr val="tx1">
                <a:lumMod val="50000"/>
                <a:lumOff val="50000"/>
              </a:schemeClr>
            </a:solidFill>
          </p:spPr>
          <p:txBody>
            <a:bodyPr wrap="square" rtlCol="0">
              <a:spAutoFit/>
            </a:bodyPr>
            <a:lstStyle/>
            <a:p>
              <a:r>
                <a:rPr lang="en-US" sz="2000" b="1" dirty="0">
                  <a:solidFill>
                    <a:schemeClr val="bg1"/>
                  </a:solidFill>
                </a:rPr>
                <a:t>Jun-Jul</a:t>
              </a:r>
            </a:p>
          </p:txBody>
        </p:sp>
        <p:sp>
          <p:nvSpPr>
            <p:cNvPr id="16" name="TextBox 15">
              <a:extLst>
                <a:ext uri="{FF2B5EF4-FFF2-40B4-BE49-F238E27FC236}">
                  <a16:creationId xmlns:a16="http://schemas.microsoft.com/office/drawing/2014/main" id="{0993DCE1-F161-4711-9317-9C57743BE3DD}"/>
                </a:ext>
              </a:extLst>
            </p:cNvPr>
            <p:cNvSpPr txBox="1"/>
            <p:nvPr/>
          </p:nvSpPr>
          <p:spPr>
            <a:xfrm>
              <a:off x="9721730" y="1160144"/>
              <a:ext cx="2179325" cy="338554"/>
            </a:xfrm>
            <a:prstGeom prst="rect">
              <a:avLst/>
            </a:prstGeom>
            <a:noFill/>
          </p:spPr>
          <p:txBody>
            <a:bodyPr wrap="square" rtlCol="0">
              <a:spAutoFit/>
            </a:bodyPr>
            <a:lstStyle/>
            <a:p>
              <a:r>
                <a:rPr lang="en-US" sz="1600" dirty="0">
                  <a:ea typeface="DengXian" panose="02010600030101010101" pitchFamily="2" charset="-122"/>
                </a:rPr>
                <a:t>(Weisberg et al., 2016)</a:t>
              </a:r>
            </a:p>
          </p:txBody>
        </p:sp>
      </p:grpSp>
    </p:spTree>
    <p:extLst>
      <p:ext uri="{BB962C8B-B14F-4D97-AF65-F5344CB8AC3E}">
        <p14:creationId xmlns:p14="http://schemas.microsoft.com/office/powerpoint/2010/main" val="2956601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713A4-1A5C-4C2D-971A-EE0D009CF1AC}"/>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New Development of Ecosystem Modeling</a:t>
            </a:r>
            <a:endParaRPr lang="en-US" sz="3000" dirty="0">
              <a:solidFill>
                <a:srgbClr val="C16C63"/>
              </a:solidFill>
            </a:endParaRPr>
          </a:p>
        </p:txBody>
      </p:sp>
      <p:sp>
        <p:nvSpPr>
          <p:cNvPr id="4" name="TextBox 3">
            <a:extLst>
              <a:ext uri="{FF2B5EF4-FFF2-40B4-BE49-F238E27FC236}">
                <a16:creationId xmlns:a16="http://schemas.microsoft.com/office/drawing/2014/main" id="{6535AEBE-79DF-499D-BCF4-78D92AD338F8}"/>
              </a:ext>
            </a:extLst>
          </p:cNvPr>
          <p:cNvSpPr txBox="1"/>
          <p:nvPr/>
        </p:nvSpPr>
        <p:spPr>
          <a:xfrm>
            <a:off x="322282" y="525536"/>
            <a:ext cx="9561947" cy="2123658"/>
          </a:xfrm>
          <a:prstGeom prst="rect">
            <a:avLst/>
          </a:prstGeom>
          <a:noFill/>
        </p:spPr>
        <p:txBody>
          <a:bodyPr wrap="square" rtlCol="0">
            <a:spAutoFit/>
          </a:bodyPr>
          <a:lstStyle/>
          <a:p>
            <a:pPr marL="342900" indent="-342900">
              <a:buFont typeface="Arial" panose="020B0604020202020204" pitchFamily="34" charset="0"/>
              <a:buChar char="•"/>
            </a:pPr>
            <a:r>
              <a:rPr lang="en-US" sz="2200" b="1" dirty="0"/>
              <a:t>Online Coupling </a:t>
            </a:r>
            <a:r>
              <a:rPr lang="en-US" sz="2200" dirty="0"/>
              <a:t>to take advantage parallel computation and advanced schemes</a:t>
            </a:r>
          </a:p>
          <a:p>
            <a:pPr marL="342900" indent="-342900">
              <a:buFont typeface="Arial" panose="020B0604020202020204" pitchFamily="34" charset="0"/>
              <a:buChar char="•"/>
            </a:pPr>
            <a:r>
              <a:rPr lang="en-US" sz="2200" b="1" dirty="0"/>
              <a:t>Data Assimilation </a:t>
            </a:r>
            <a:r>
              <a:rPr lang="en-US" sz="2200" dirty="0"/>
              <a:t>to use multi-steams datasets to improve model performance</a:t>
            </a:r>
          </a:p>
          <a:p>
            <a:pPr marL="342900" indent="-342900">
              <a:buFont typeface="Arial" panose="020B0604020202020204" pitchFamily="34" charset="0"/>
              <a:buChar char="•"/>
            </a:pPr>
            <a:r>
              <a:rPr lang="en-US" sz="2200" b="1" dirty="0"/>
              <a:t>Nesting and Hybrid</a:t>
            </a:r>
            <a:r>
              <a:rPr lang="en-US" sz="2200" dirty="0"/>
              <a:t> to improve model versatility and connect time-space scales</a:t>
            </a:r>
          </a:p>
          <a:p>
            <a:pPr marL="342900" indent="-342900">
              <a:buFont typeface="Arial" panose="020B0604020202020204" pitchFamily="34" charset="0"/>
              <a:buChar char="•"/>
            </a:pPr>
            <a:r>
              <a:rPr lang="en-US" sz="2200" b="1" dirty="0"/>
              <a:t>Machine Learning </a:t>
            </a:r>
            <a:r>
              <a:rPr lang="en-US" sz="2200" dirty="0"/>
              <a:t>to optimize parameterization and save human labor</a:t>
            </a:r>
          </a:p>
          <a:p>
            <a:pPr marL="342900" indent="-342900">
              <a:buFont typeface="Arial" panose="020B0604020202020204" pitchFamily="34" charset="0"/>
              <a:buChar char="•"/>
            </a:pPr>
            <a:endParaRPr lang="en-US" sz="2200" dirty="0"/>
          </a:p>
          <a:p>
            <a:endParaRPr lang="en-US" sz="2200" i="1" dirty="0"/>
          </a:p>
        </p:txBody>
      </p:sp>
      <p:sp>
        <p:nvSpPr>
          <p:cNvPr id="6" name="Rectangle 5">
            <a:extLst>
              <a:ext uri="{FF2B5EF4-FFF2-40B4-BE49-F238E27FC236}">
                <a16:creationId xmlns:a16="http://schemas.microsoft.com/office/drawing/2014/main" id="{B03E4FD7-AA18-4866-9B10-1326BC73A042}"/>
              </a:ext>
            </a:extLst>
          </p:cNvPr>
          <p:cNvSpPr/>
          <p:nvPr/>
        </p:nvSpPr>
        <p:spPr>
          <a:xfrm>
            <a:off x="5922335" y="2768807"/>
            <a:ext cx="6269665" cy="2769989"/>
          </a:xfrm>
          <a:prstGeom prst="rect">
            <a:avLst/>
          </a:prstGeom>
        </p:spPr>
        <p:txBody>
          <a:bodyPr wrap="square">
            <a:spAutoFit/>
          </a:bodyPr>
          <a:lstStyle/>
          <a:p>
            <a:pPr lvl="0"/>
            <a:r>
              <a:rPr lang="en-US" sz="2200" b="1" dirty="0">
                <a:solidFill>
                  <a:prstClr val="black"/>
                </a:solidFill>
              </a:rPr>
              <a:t>‘‘particles’’ to represent marine organism &amp; imbued with physics, organism behavior and traits</a:t>
            </a:r>
          </a:p>
          <a:p>
            <a:pPr lvl="0">
              <a:spcAft>
                <a:spcPts val="600"/>
              </a:spcAft>
            </a:pPr>
            <a:r>
              <a:rPr lang="en-US" sz="2200" i="1" dirty="0" err="1">
                <a:solidFill>
                  <a:prstClr val="black"/>
                </a:solidFill>
              </a:rPr>
              <a:t>Lagrangian</a:t>
            </a:r>
            <a:r>
              <a:rPr lang="en-US" sz="2200" i="1" dirty="0">
                <a:solidFill>
                  <a:prstClr val="black"/>
                </a:solidFill>
              </a:rPr>
              <a:t> Particle Tracking + </a:t>
            </a:r>
            <a:r>
              <a:rPr lang="en-US" sz="2200" i="1" dirty="0"/>
              <a:t>behavior</a:t>
            </a:r>
            <a:r>
              <a:rPr lang="en-US" sz="2200" b="1" dirty="0"/>
              <a:t> </a:t>
            </a:r>
          </a:p>
          <a:p>
            <a:pPr lvl="0">
              <a:spcAft>
                <a:spcPts val="600"/>
              </a:spcAft>
            </a:pPr>
            <a:endParaRPr lang="en-US" sz="2200" b="1" dirty="0">
              <a:solidFill>
                <a:prstClr val="black"/>
              </a:solidFill>
            </a:endParaRPr>
          </a:p>
          <a:p>
            <a:pPr lvl="0">
              <a:spcAft>
                <a:spcPts val="600"/>
              </a:spcAft>
            </a:pPr>
            <a:endParaRPr lang="en-US" sz="2200" i="1" dirty="0">
              <a:solidFill>
                <a:prstClr val="black"/>
              </a:solidFill>
            </a:endParaRPr>
          </a:p>
          <a:p>
            <a:pPr lvl="0">
              <a:spcAft>
                <a:spcPts val="600"/>
              </a:spcAft>
            </a:pPr>
            <a:r>
              <a:rPr lang="en-US" sz="2200" i="1" dirty="0">
                <a:solidFill>
                  <a:prstClr val="black"/>
                </a:solidFill>
              </a:rPr>
              <a:t>Phytoplankton traits (growth, mortality)</a:t>
            </a:r>
          </a:p>
          <a:p>
            <a:pPr lvl="0">
              <a:spcAft>
                <a:spcPts val="600"/>
              </a:spcAft>
            </a:pPr>
            <a:endParaRPr lang="en-US" sz="2200" dirty="0"/>
          </a:p>
        </p:txBody>
      </p:sp>
      <p:pic>
        <p:nvPicPr>
          <p:cNvPr id="7" name="Picture 6">
            <a:extLst>
              <a:ext uri="{FF2B5EF4-FFF2-40B4-BE49-F238E27FC236}">
                <a16:creationId xmlns:a16="http://schemas.microsoft.com/office/drawing/2014/main" id="{0BF685FE-6FF6-4048-80DB-A27B62F69DA2}"/>
              </a:ext>
            </a:extLst>
          </p:cNvPr>
          <p:cNvPicPr>
            <a:picLocks noChangeAspect="1"/>
          </p:cNvPicPr>
          <p:nvPr/>
        </p:nvPicPr>
        <p:blipFill>
          <a:blip r:embed="rId2"/>
          <a:stretch>
            <a:fillRect/>
          </a:stretch>
        </p:blipFill>
        <p:spPr>
          <a:xfrm>
            <a:off x="7529394" y="5115391"/>
            <a:ext cx="1816625" cy="629424"/>
          </a:xfrm>
          <a:prstGeom prst="rect">
            <a:avLst/>
          </a:prstGeom>
        </p:spPr>
      </p:pic>
      <p:pic>
        <p:nvPicPr>
          <p:cNvPr id="8" name="Picture 7">
            <a:extLst>
              <a:ext uri="{FF2B5EF4-FFF2-40B4-BE49-F238E27FC236}">
                <a16:creationId xmlns:a16="http://schemas.microsoft.com/office/drawing/2014/main" id="{153F2FFC-6255-4D92-B9E7-5A2723D2B4DB}"/>
              </a:ext>
            </a:extLst>
          </p:cNvPr>
          <p:cNvPicPr>
            <a:picLocks noChangeAspect="1"/>
          </p:cNvPicPr>
          <p:nvPr/>
        </p:nvPicPr>
        <p:blipFill>
          <a:blip r:embed="rId3"/>
          <a:stretch>
            <a:fillRect/>
          </a:stretch>
        </p:blipFill>
        <p:spPr>
          <a:xfrm>
            <a:off x="7380733" y="3874596"/>
            <a:ext cx="2890318" cy="738963"/>
          </a:xfrm>
          <a:prstGeom prst="rect">
            <a:avLst/>
          </a:prstGeom>
        </p:spPr>
      </p:pic>
      <p:pic>
        <p:nvPicPr>
          <p:cNvPr id="5" name="Picture 4">
            <a:extLst>
              <a:ext uri="{FF2B5EF4-FFF2-40B4-BE49-F238E27FC236}">
                <a16:creationId xmlns:a16="http://schemas.microsoft.com/office/drawing/2014/main" id="{7F66C42E-9B05-4AF5-A8D0-30654AA39482}"/>
              </a:ext>
            </a:extLst>
          </p:cNvPr>
          <p:cNvPicPr>
            <a:picLocks noChangeAspect="1"/>
          </p:cNvPicPr>
          <p:nvPr/>
        </p:nvPicPr>
        <p:blipFill>
          <a:blip r:embed="rId4"/>
          <a:stretch>
            <a:fillRect/>
          </a:stretch>
        </p:blipFill>
        <p:spPr>
          <a:xfrm>
            <a:off x="453800" y="2734800"/>
            <a:ext cx="4784362" cy="3497314"/>
          </a:xfrm>
          <a:prstGeom prst="rect">
            <a:avLst/>
          </a:prstGeom>
        </p:spPr>
      </p:pic>
      <p:sp>
        <p:nvSpPr>
          <p:cNvPr id="10" name="TextBox 9">
            <a:extLst>
              <a:ext uri="{FF2B5EF4-FFF2-40B4-BE49-F238E27FC236}">
                <a16:creationId xmlns:a16="http://schemas.microsoft.com/office/drawing/2014/main" id="{11B4CE65-1761-49EC-BC15-42F07DE47E24}"/>
              </a:ext>
            </a:extLst>
          </p:cNvPr>
          <p:cNvSpPr txBox="1"/>
          <p:nvPr/>
        </p:nvSpPr>
        <p:spPr>
          <a:xfrm>
            <a:off x="1381656" y="2182779"/>
            <a:ext cx="3088987" cy="461665"/>
          </a:xfrm>
          <a:prstGeom prst="rect">
            <a:avLst/>
          </a:prstGeom>
          <a:solidFill>
            <a:schemeClr val="tx1">
              <a:lumMod val="50000"/>
              <a:lumOff val="50000"/>
            </a:schemeClr>
          </a:solidFill>
        </p:spPr>
        <p:txBody>
          <a:bodyPr wrap="none">
            <a:spAutoFit/>
          </a:bodyPr>
          <a:lstStyle>
            <a:defPPr>
              <a:defRPr lang="en-US"/>
            </a:defPPr>
            <a:lvl1pPr>
              <a:defRPr sz="2400" b="1">
                <a:solidFill>
                  <a:schemeClr val="bg1"/>
                </a:solidFill>
              </a:defRPr>
            </a:lvl1pPr>
          </a:lstStyle>
          <a:p>
            <a:r>
              <a:rPr lang="en-US" dirty="0"/>
              <a:t>Biogeochemical Model</a:t>
            </a:r>
          </a:p>
        </p:txBody>
      </p:sp>
      <p:sp>
        <p:nvSpPr>
          <p:cNvPr id="11" name="Rectangle 10">
            <a:extLst>
              <a:ext uri="{FF2B5EF4-FFF2-40B4-BE49-F238E27FC236}">
                <a16:creationId xmlns:a16="http://schemas.microsoft.com/office/drawing/2014/main" id="{C280BD44-E18D-402B-8528-2E4D0CAF6A42}"/>
              </a:ext>
            </a:extLst>
          </p:cNvPr>
          <p:cNvSpPr/>
          <p:nvPr/>
        </p:nvSpPr>
        <p:spPr>
          <a:xfrm>
            <a:off x="7380733" y="2158209"/>
            <a:ext cx="3206327" cy="461665"/>
          </a:xfrm>
          <a:prstGeom prst="rect">
            <a:avLst/>
          </a:prstGeom>
          <a:solidFill>
            <a:schemeClr val="tx1">
              <a:lumMod val="50000"/>
              <a:lumOff val="50000"/>
            </a:schemeClr>
          </a:solidFill>
        </p:spPr>
        <p:txBody>
          <a:bodyPr wrap="none">
            <a:spAutoFit/>
          </a:bodyPr>
          <a:lstStyle/>
          <a:p>
            <a:r>
              <a:rPr lang="en-US" sz="2400" b="1" dirty="0">
                <a:solidFill>
                  <a:schemeClr val="bg1"/>
                </a:solidFill>
              </a:rPr>
              <a:t>Individual-based Model</a:t>
            </a:r>
            <a:endParaRPr lang="en-US" sz="2400" dirty="0">
              <a:solidFill>
                <a:schemeClr val="bg1"/>
              </a:solidFill>
            </a:endParaRPr>
          </a:p>
        </p:txBody>
      </p:sp>
      <p:sp>
        <p:nvSpPr>
          <p:cNvPr id="12" name="Rectangle 11">
            <a:extLst>
              <a:ext uri="{FF2B5EF4-FFF2-40B4-BE49-F238E27FC236}">
                <a16:creationId xmlns:a16="http://schemas.microsoft.com/office/drawing/2014/main" id="{6E723A85-BC4D-4F34-AB86-AF8F4C6769A8}"/>
              </a:ext>
            </a:extLst>
          </p:cNvPr>
          <p:cNvSpPr/>
          <p:nvPr/>
        </p:nvSpPr>
        <p:spPr>
          <a:xfrm>
            <a:off x="5834284" y="2008074"/>
            <a:ext cx="6269664" cy="424650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99F64-F621-4282-9290-B2ACB42FF06F}"/>
              </a:ext>
            </a:extLst>
          </p:cNvPr>
          <p:cNvSpPr/>
          <p:nvPr/>
        </p:nvSpPr>
        <p:spPr>
          <a:xfrm>
            <a:off x="117504" y="2022245"/>
            <a:ext cx="5430332" cy="424650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D0FF46-2769-447B-926B-257927F9E419}"/>
              </a:ext>
            </a:extLst>
          </p:cNvPr>
          <p:cNvSpPr txBox="1"/>
          <p:nvPr/>
        </p:nvSpPr>
        <p:spPr>
          <a:xfrm>
            <a:off x="3817088" y="5893560"/>
            <a:ext cx="1671950" cy="338554"/>
          </a:xfrm>
          <a:prstGeom prst="rect">
            <a:avLst/>
          </a:prstGeom>
          <a:noFill/>
        </p:spPr>
        <p:txBody>
          <a:bodyPr wrap="square" rtlCol="0">
            <a:spAutoFit/>
          </a:bodyPr>
          <a:lstStyle/>
          <a:p>
            <a:pPr algn="r"/>
            <a:r>
              <a:rPr lang="en-US" sz="1600" dirty="0"/>
              <a:t>Testa et al. (2014)</a:t>
            </a:r>
          </a:p>
        </p:txBody>
      </p:sp>
      <p:sp>
        <p:nvSpPr>
          <p:cNvPr id="15" name="Slide Number Placeholder 1">
            <a:extLst>
              <a:ext uri="{FF2B5EF4-FFF2-40B4-BE49-F238E27FC236}">
                <a16:creationId xmlns:a16="http://schemas.microsoft.com/office/drawing/2014/main" id="{A507915B-B6AA-4DA4-BFD0-D8CA49F64C96}"/>
              </a:ext>
            </a:extLst>
          </p:cNvPr>
          <p:cNvSpPr>
            <a:spLocks noGrp="1"/>
          </p:cNvSpPr>
          <p:nvPr>
            <p:ph type="sldNum" sz="quarter" idx="12"/>
          </p:nvPr>
        </p:nvSpPr>
        <p:spPr>
          <a:xfrm>
            <a:off x="8610600" y="6356350"/>
            <a:ext cx="2743200" cy="365125"/>
          </a:xfrm>
        </p:spPr>
        <p:txBody>
          <a:bodyPr/>
          <a:lstStyle/>
          <a:p>
            <a:fld id="{CFEC2B3E-7BE4-4557-81A8-3195935615B0}" type="slidenum">
              <a:rPr lang="en-US" smtClean="0"/>
              <a:t>26</a:t>
            </a:fld>
            <a:endParaRPr lang="en-US" dirty="0"/>
          </a:p>
        </p:txBody>
      </p:sp>
    </p:spTree>
    <p:extLst>
      <p:ext uri="{BB962C8B-B14F-4D97-AF65-F5344CB8AC3E}">
        <p14:creationId xmlns:p14="http://schemas.microsoft.com/office/powerpoint/2010/main" val="270647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comb&#10;&#10;Description automatically generated">
            <a:extLst>
              <a:ext uri="{FF2B5EF4-FFF2-40B4-BE49-F238E27FC236}">
                <a16:creationId xmlns:a16="http://schemas.microsoft.com/office/drawing/2014/main" id="{1C58D3E0-C8EE-4E60-A964-2434B24A139D}"/>
              </a:ext>
            </a:extLst>
          </p:cNvPr>
          <p:cNvPicPr>
            <a:picLocks noChangeAspect="1"/>
          </p:cNvPicPr>
          <p:nvPr/>
        </p:nvPicPr>
        <p:blipFill rotWithShape="1">
          <a:blip r:embed="rId2">
            <a:extLst>
              <a:ext uri="{28A0092B-C50C-407E-A947-70E740481C1C}">
                <a14:useLocalDpi xmlns:a14="http://schemas.microsoft.com/office/drawing/2010/main" val="0"/>
              </a:ext>
            </a:extLst>
          </a:blip>
          <a:srcRect l="13242" t="9558" r="59381" b="3139"/>
          <a:stretch/>
        </p:blipFill>
        <p:spPr>
          <a:xfrm>
            <a:off x="9600822" y="587844"/>
            <a:ext cx="2591178" cy="6197234"/>
          </a:xfrm>
          <a:prstGeom prst="rect">
            <a:avLst/>
          </a:prstGeom>
        </p:spPr>
      </p:pic>
      <p:sp>
        <p:nvSpPr>
          <p:cNvPr id="15" name="Slide Number Placeholder 1">
            <a:extLst>
              <a:ext uri="{FF2B5EF4-FFF2-40B4-BE49-F238E27FC236}">
                <a16:creationId xmlns:a16="http://schemas.microsoft.com/office/drawing/2014/main" id="{A507915B-B6AA-4DA4-BFD0-D8CA49F64C96}"/>
              </a:ext>
            </a:extLst>
          </p:cNvPr>
          <p:cNvSpPr>
            <a:spLocks noGrp="1"/>
          </p:cNvSpPr>
          <p:nvPr>
            <p:ph type="sldNum" sz="quarter" idx="12"/>
          </p:nvPr>
        </p:nvSpPr>
        <p:spPr>
          <a:xfrm>
            <a:off x="8610600" y="6356350"/>
            <a:ext cx="2743200" cy="365125"/>
          </a:xfrm>
        </p:spPr>
        <p:txBody>
          <a:bodyPr/>
          <a:lstStyle/>
          <a:p>
            <a:fld id="{CFEC2B3E-7BE4-4557-81A8-3195935615B0}" type="slidenum">
              <a:rPr lang="en-US" smtClean="0"/>
              <a:t>27</a:t>
            </a:fld>
            <a:endParaRPr lang="en-US" dirty="0"/>
          </a:p>
        </p:txBody>
      </p:sp>
      <p:pic>
        <p:nvPicPr>
          <p:cNvPr id="9" name="Picture 8" descr="Chart, line chart, scatter chart&#10;&#10;Description automatically generated">
            <a:extLst>
              <a:ext uri="{FF2B5EF4-FFF2-40B4-BE49-F238E27FC236}">
                <a16:creationId xmlns:a16="http://schemas.microsoft.com/office/drawing/2014/main" id="{94DDCF37-FADF-4ED3-8882-2295C436F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89" y="2505387"/>
            <a:ext cx="8298526" cy="3787360"/>
          </a:xfrm>
          <a:prstGeom prst="rect">
            <a:avLst/>
          </a:prstGeom>
        </p:spPr>
      </p:pic>
      <p:sp>
        <p:nvSpPr>
          <p:cNvPr id="16" name="TextBox 15">
            <a:extLst>
              <a:ext uri="{FF2B5EF4-FFF2-40B4-BE49-F238E27FC236}">
                <a16:creationId xmlns:a16="http://schemas.microsoft.com/office/drawing/2014/main" id="{D9C72619-FA16-4C9C-96B5-389C35B0BE64}"/>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New Development of Ecosystem Modeling</a:t>
            </a:r>
            <a:endParaRPr lang="en-US" sz="3000" dirty="0">
              <a:solidFill>
                <a:srgbClr val="C16C63"/>
              </a:solidFill>
            </a:endParaRPr>
          </a:p>
        </p:txBody>
      </p:sp>
      <p:sp>
        <p:nvSpPr>
          <p:cNvPr id="19" name="TextBox 18">
            <a:extLst>
              <a:ext uri="{FF2B5EF4-FFF2-40B4-BE49-F238E27FC236}">
                <a16:creationId xmlns:a16="http://schemas.microsoft.com/office/drawing/2014/main" id="{A566D568-5E4D-47C3-80E4-C3A1DAC08601}"/>
              </a:ext>
            </a:extLst>
          </p:cNvPr>
          <p:cNvSpPr txBox="1"/>
          <p:nvPr/>
        </p:nvSpPr>
        <p:spPr>
          <a:xfrm>
            <a:off x="322282" y="525536"/>
            <a:ext cx="9561947" cy="1446550"/>
          </a:xfrm>
          <a:prstGeom prst="rect">
            <a:avLst/>
          </a:prstGeom>
          <a:noFill/>
        </p:spPr>
        <p:txBody>
          <a:bodyPr wrap="square" rtlCol="0">
            <a:spAutoFit/>
          </a:bodyPr>
          <a:lstStyle/>
          <a:p>
            <a:pPr marL="342900" indent="-342900">
              <a:buFont typeface="Arial" panose="020B0604020202020204" pitchFamily="34" charset="0"/>
              <a:buChar char="•"/>
            </a:pPr>
            <a:r>
              <a:rPr lang="en-US" sz="2200" b="1" dirty="0"/>
              <a:t>Online Coupling </a:t>
            </a:r>
            <a:r>
              <a:rPr lang="en-US" sz="2200" dirty="0"/>
              <a:t>to take advantage parallel computation and advanced schemes</a:t>
            </a:r>
          </a:p>
          <a:p>
            <a:pPr marL="342900" indent="-342900">
              <a:buFont typeface="Arial" panose="020B0604020202020204" pitchFamily="34" charset="0"/>
              <a:buChar char="•"/>
            </a:pPr>
            <a:r>
              <a:rPr lang="en-US" sz="2200" b="1" dirty="0"/>
              <a:t>Data Assimilation </a:t>
            </a:r>
            <a:r>
              <a:rPr lang="en-US" sz="2200" dirty="0"/>
              <a:t>to use multi-steams datasets to improve model performance</a:t>
            </a:r>
          </a:p>
          <a:p>
            <a:pPr marL="342900" indent="-342900">
              <a:buFont typeface="Arial" panose="020B0604020202020204" pitchFamily="34" charset="0"/>
              <a:buChar char="•"/>
            </a:pPr>
            <a:r>
              <a:rPr lang="en-US" sz="2200" b="1" dirty="0"/>
              <a:t>Nesting and Hybrid</a:t>
            </a:r>
            <a:r>
              <a:rPr lang="en-US" sz="2200" dirty="0"/>
              <a:t> to improve model versatility and connect time-space scales</a:t>
            </a:r>
          </a:p>
          <a:p>
            <a:pPr marL="342900" indent="-342900">
              <a:buFont typeface="Arial" panose="020B0604020202020204" pitchFamily="34" charset="0"/>
              <a:buChar char="•"/>
            </a:pPr>
            <a:r>
              <a:rPr lang="en-US" sz="2200" b="1" dirty="0"/>
              <a:t>Machine Learning </a:t>
            </a:r>
            <a:r>
              <a:rPr lang="en-US" sz="2200" dirty="0"/>
              <a:t>to optimize parameterization and save human labor</a:t>
            </a:r>
          </a:p>
        </p:txBody>
      </p:sp>
      <p:sp>
        <p:nvSpPr>
          <p:cNvPr id="20" name="TextBox 19">
            <a:extLst>
              <a:ext uri="{FF2B5EF4-FFF2-40B4-BE49-F238E27FC236}">
                <a16:creationId xmlns:a16="http://schemas.microsoft.com/office/drawing/2014/main" id="{8DB7FA42-B3F5-4536-8A81-711BFAFB72A6}"/>
              </a:ext>
            </a:extLst>
          </p:cNvPr>
          <p:cNvSpPr txBox="1"/>
          <p:nvPr/>
        </p:nvSpPr>
        <p:spPr>
          <a:xfrm>
            <a:off x="960237" y="1980119"/>
            <a:ext cx="8231997" cy="461665"/>
          </a:xfrm>
          <a:prstGeom prst="rect">
            <a:avLst/>
          </a:prstGeom>
          <a:solidFill>
            <a:schemeClr val="tx1">
              <a:lumMod val="50000"/>
              <a:lumOff val="50000"/>
            </a:schemeClr>
          </a:solidFill>
        </p:spPr>
        <p:txBody>
          <a:bodyPr wrap="none">
            <a:spAutoFit/>
          </a:bodyPr>
          <a:lstStyle>
            <a:defPPr>
              <a:defRPr lang="en-US"/>
            </a:defPPr>
            <a:lvl1pPr>
              <a:defRPr sz="2400" b="1">
                <a:solidFill>
                  <a:schemeClr val="bg1"/>
                </a:solidFill>
              </a:defRPr>
            </a:lvl1pPr>
          </a:lstStyle>
          <a:p>
            <a:r>
              <a:rPr lang="en-US" dirty="0"/>
              <a:t>Machine Supervised Parameterization and Parameter Selection</a:t>
            </a:r>
          </a:p>
        </p:txBody>
      </p:sp>
    </p:spTree>
    <p:extLst>
      <p:ext uri="{BB962C8B-B14F-4D97-AF65-F5344CB8AC3E}">
        <p14:creationId xmlns:p14="http://schemas.microsoft.com/office/powerpoint/2010/main" val="392091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73833-CC6C-4663-A0FB-FA26B4450DB1}"/>
              </a:ext>
            </a:extLst>
          </p:cNvPr>
          <p:cNvSpPr>
            <a:spLocks noGrp="1"/>
          </p:cNvSpPr>
          <p:nvPr>
            <p:ph type="sldNum" sz="quarter" idx="12"/>
          </p:nvPr>
        </p:nvSpPr>
        <p:spPr/>
        <p:txBody>
          <a:bodyPr/>
          <a:lstStyle/>
          <a:p>
            <a:fld id="{CFEC2B3E-7BE4-4557-81A8-3195935615B0}" type="slidenum">
              <a:rPr lang="en-US" smtClean="0"/>
              <a:t>28</a:t>
            </a:fld>
            <a:endParaRPr lang="en-US"/>
          </a:p>
        </p:txBody>
      </p:sp>
      <p:sp>
        <p:nvSpPr>
          <p:cNvPr id="3" name="TextBox 2">
            <a:extLst>
              <a:ext uri="{FF2B5EF4-FFF2-40B4-BE49-F238E27FC236}">
                <a16:creationId xmlns:a16="http://schemas.microsoft.com/office/drawing/2014/main" id="{934EAF87-0D0F-4784-A06F-EA3EE4E62102}"/>
              </a:ext>
            </a:extLst>
          </p:cNvPr>
          <p:cNvSpPr txBox="1"/>
          <p:nvPr/>
        </p:nvSpPr>
        <p:spPr>
          <a:xfrm>
            <a:off x="764088" y="1830026"/>
            <a:ext cx="10860065" cy="1261884"/>
          </a:xfrm>
          <a:prstGeom prst="rect">
            <a:avLst/>
          </a:prstGeom>
          <a:noFill/>
        </p:spPr>
        <p:txBody>
          <a:bodyPr wrap="square" rtlCol="0">
            <a:spAutoFit/>
          </a:bodyPr>
          <a:lstStyle/>
          <a:p>
            <a:pPr algn="ctr"/>
            <a:r>
              <a:rPr lang="en-US" sz="4000" b="1" dirty="0">
                <a:solidFill>
                  <a:srgbClr val="C16C63"/>
                </a:solidFill>
              </a:rPr>
              <a:t>Thank you!</a:t>
            </a:r>
          </a:p>
          <a:p>
            <a:pPr algn="ctr"/>
            <a:endParaRPr lang="en-US" i="1" dirty="0"/>
          </a:p>
          <a:p>
            <a:r>
              <a:rPr lang="en-US" dirty="0"/>
              <a:t> </a:t>
            </a:r>
          </a:p>
        </p:txBody>
      </p:sp>
    </p:spTree>
    <p:extLst>
      <p:ext uri="{BB962C8B-B14F-4D97-AF65-F5344CB8AC3E}">
        <p14:creationId xmlns:p14="http://schemas.microsoft.com/office/powerpoint/2010/main" val="351887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1"/>
          <p:cNvSpPr>
            <a:spLocks noGrp="1"/>
          </p:cNvSpPr>
          <p:nvPr>
            <p:ph type="sldNum" sz="quarter" idx="12"/>
          </p:nvPr>
        </p:nvSpPr>
        <p:spPr>
          <a:noFill/>
        </p:spPr>
        <p:txBody>
          <a:bodyPr/>
          <a:lstStyle/>
          <a:p>
            <a:fld id="{DCF1580F-A440-49F7-8A99-98C600118571}" type="slidenum">
              <a:rPr lang="en-US" smtClean="0"/>
              <a:pPr/>
              <a:t>29</a:t>
            </a:fld>
            <a:endParaRPr lang="en-US"/>
          </a:p>
        </p:txBody>
      </p:sp>
      <p:grpSp>
        <p:nvGrpSpPr>
          <p:cNvPr id="24" name="Group 48"/>
          <p:cNvGrpSpPr>
            <a:grpSpLocks/>
          </p:cNvGrpSpPr>
          <p:nvPr/>
        </p:nvGrpSpPr>
        <p:grpSpPr bwMode="auto">
          <a:xfrm>
            <a:off x="1828800" y="4038600"/>
            <a:ext cx="4648200" cy="1828800"/>
            <a:chOff x="288" y="2144"/>
            <a:chExt cx="3711" cy="1424"/>
          </a:xfrm>
        </p:grpSpPr>
        <p:grpSp>
          <p:nvGrpSpPr>
            <p:cNvPr id="25" name="Group 49"/>
            <p:cNvGrpSpPr>
              <a:grpSpLocks/>
            </p:cNvGrpSpPr>
            <p:nvPr/>
          </p:nvGrpSpPr>
          <p:grpSpPr bwMode="auto">
            <a:xfrm>
              <a:off x="480" y="2352"/>
              <a:ext cx="3072" cy="1056"/>
              <a:chOff x="480" y="2352"/>
              <a:chExt cx="3072" cy="1056"/>
            </a:xfrm>
          </p:grpSpPr>
          <p:sp>
            <p:nvSpPr>
              <p:cNvPr id="32" name="AutoShape 50"/>
              <p:cNvSpPr>
                <a:spLocks noChangeArrowheads="1"/>
              </p:cNvSpPr>
              <p:nvPr/>
            </p:nvSpPr>
            <p:spPr bwMode="auto">
              <a:xfrm rot="8966777">
                <a:off x="480" y="2352"/>
                <a:ext cx="1152" cy="1056"/>
              </a:xfrm>
              <a:prstGeom prst="triangle">
                <a:avLst>
                  <a:gd name="adj" fmla="val 89981"/>
                </a:avLst>
              </a:prstGeom>
              <a:solidFill>
                <a:schemeClr val="accent1">
                  <a:alpha val="30980"/>
                </a:schemeClr>
              </a:solidFill>
              <a:ln w="9525">
                <a:solidFill>
                  <a:schemeClr val="tx1"/>
                </a:solidFill>
                <a:miter lim="800000"/>
                <a:headEnd/>
                <a:tailEnd/>
              </a:ln>
            </p:spPr>
            <p:txBody>
              <a:bodyPr rot="10800000" wrap="none" lIns="91429" tIns="45714" rIns="91429" bIns="45714" anchor="ctr"/>
              <a:lstStyle/>
              <a:p>
                <a:endParaRPr lang="zh-CN" altLang="en-US">
                  <a:ea typeface="宋体" pitchFamily="2" charset="-122"/>
                </a:endParaRPr>
              </a:p>
            </p:txBody>
          </p:sp>
          <p:sp>
            <p:nvSpPr>
              <p:cNvPr id="33" name="Freeform 51"/>
              <p:cNvSpPr>
                <a:spLocks/>
              </p:cNvSpPr>
              <p:nvPr/>
            </p:nvSpPr>
            <p:spPr bwMode="auto">
              <a:xfrm>
                <a:off x="528" y="2592"/>
                <a:ext cx="3024" cy="432"/>
              </a:xfrm>
              <a:custGeom>
                <a:avLst/>
                <a:gdLst>
                  <a:gd name="T0" fmla="*/ 0 w 3024"/>
                  <a:gd name="T1" fmla="*/ 432 h 432"/>
                  <a:gd name="T2" fmla="*/ 2352 w 3024"/>
                  <a:gd name="T3" fmla="*/ 432 h 432"/>
                  <a:gd name="T4" fmla="*/ 3024 w 3024"/>
                  <a:gd name="T5" fmla="*/ 0 h 432"/>
                  <a:gd name="T6" fmla="*/ 624 w 3024"/>
                  <a:gd name="T7" fmla="*/ 0 h 432"/>
                  <a:gd name="T8" fmla="*/ 0 w 3024"/>
                  <a:gd name="T9" fmla="*/ 432 h 432"/>
                  <a:gd name="T10" fmla="*/ 0 60000 65536"/>
                  <a:gd name="T11" fmla="*/ 0 60000 65536"/>
                  <a:gd name="T12" fmla="*/ 0 60000 65536"/>
                  <a:gd name="T13" fmla="*/ 0 60000 65536"/>
                  <a:gd name="T14" fmla="*/ 0 60000 65536"/>
                  <a:gd name="T15" fmla="*/ 0 w 3024"/>
                  <a:gd name="T16" fmla="*/ 0 h 432"/>
                  <a:gd name="T17" fmla="*/ 3024 w 3024"/>
                  <a:gd name="T18" fmla="*/ 432 h 432"/>
                </a:gdLst>
                <a:ahLst/>
                <a:cxnLst>
                  <a:cxn ang="T10">
                    <a:pos x="T0" y="T1"/>
                  </a:cxn>
                  <a:cxn ang="T11">
                    <a:pos x="T2" y="T3"/>
                  </a:cxn>
                  <a:cxn ang="T12">
                    <a:pos x="T4" y="T5"/>
                  </a:cxn>
                  <a:cxn ang="T13">
                    <a:pos x="T6" y="T7"/>
                  </a:cxn>
                  <a:cxn ang="T14">
                    <a:pos x="T8" y="T9"/>
                  </a:cxn>
                </a:cxnLst>
                <a:rect l="T15" t="T16" r="T17" b="T18"/>
                <a:pathLst>
                  <a:path w="3024" h="432">
                    <a:moveTo>
                      <a:pt x="0" y="432"/>
                    </a:moveTo>
                    <a:lnTo>
                      <a:pt x="2352" y="432"/>
                    </a:lnTo>
                    <a:lnTo>
                      <a:pt x="3024" y="0"/>
                    </a:lnTo>
                    <a:lnTo>
                      <a:pt x="624" y="0"/>
                    </a:lnTo>
                    <a:lnTo>
                      <a:pt x="0" y="432"/>
                    </a:lnTo>
                    <a:close/>
                  </a:path>
                </a:pathLst>
              </a:custGeom>
              <a:solidFill>
                <a:srgbClr val="FF6600">
                  <a:alpha val="30980"/>
                </a:srgbClr>
              </a:solidFill>
              <a:ln w="9525">
                <a:solidFill>
                  <a:schemeClr val="tx1"/>
                </a:solidFill>
                <a:round/>
                <a:headEnd/>
                <a:tailEnd/>
              </a:ln>
            </p:spPr>
            <p:txBody>
              <a:bodyPr/>
              <a:lstStyle/>
              <a:p>
                <a:endParaRPr lang="en-US"/>
              </a:p>
            </p:txBody>
          </p:sp>
        </p:grpSp>
        <p:grpSp>
          <p:nvGrpSpPr>
            <p:cNvPr id="26" name="Group 52"/>
            <p:cNvGrpSpPr>
              <a:grpSpLocks/>
            </p:cNvGrpSpPr>
            <p:nvPr/>
          </p:nvGrpSpPr>
          <p:grpSpPr bwMode="auto">
            <a:xfrm>
              <a:off x="288" y="2144"/>
              <a:ext cx="3711" cy="1424"/>
              <a:chOff x="1104" y="0"/>
              <a:chExt cx="3711" cy="1424"/>
            </a:xfrm>
          </p:grpSpPr>
          <p:grpSp>
            <p:nvGrpSpPr>
              <p:cNvPr id="27" name="Group 53"/>
              <p:cNvGrpSpPr>
                <a:grpSpLocks/>
              </p:cNvGrpSpPr>
              <p:nvPr/>
            </p:nvGrpSpPr>
            <p:grpSpPr bwMode="auto">
              <a:xfrm>
                <a:off x="1104" y="0"/>
                <a:ext cx="3711" cy="1417"/>
                <a:chOff x="682" y="2256"/>
                <a:chExt cx="3711" cy="1417"/>
              </a:xfrm>
            </p:grpSpPr>
            <p:sp>
              <p:nvSpPr>
                <p:cNvPr id="29" name="AutoShape 54"/>
                <p:cNvSpPr>
                  <a:spLocks noChangeArrowheads="1"/>
                </p:cNvSpPr>
                <p:nvPr/>
              </p:nvSpPr>
              <p:spPr bwMode="auto">
                <a:xfrm rot="8966777">
                  <a:off x="3241" y="2473"/>
                  <a:ext cx="1152" cy="1056"/>
                </a:xfrm>
                <a:prstGeom prst="triangle">
                  <a:avLst>
                    <a:gd name="adj" fmla="val 89981"/>
                  </a:avLst>
                </a:prstGeom>
                <a:solidFill>
                  <a:schemeClr val="accent1">
                    <a:alpha val="30980"/>
                  </a:schemeClr>
                </a:solidFill>
                <a:ln w="9525">
                  <a:solidFill>
                    <a:schemeClr val="tx1"/>
                  </a:solidFill>
                  <a:miter lim="800000"/>
                  <a:headEnd/>
                  <a:tailEnd/>
                </a:ln>
              </p:spPr>
              <p:txBody>
                <a:bodyPr rot="10800000" wrap="none" lIns="91429" tIns="45714" rIns="91429" bIns="45714" anchor="ctr"/>
                <a:lstStyle/>
                <a:p>
                  <a:endParaRPr lang="zh-CN" altLang="en-US">
                    <a:ea typeface="宋体" pitchFamily="2" charset="-122"/>
                  </a:endParaRPr>
                </a:p>
              </p:txBody>
            </p:sp>
            <p:sp>
              <p:nvSpPr>
                <p:cNvPr id="30" name="Freeform 55"/>
                <p:cNvSpPr>
                  <a:spLocks/>
                </p:cNvSpPr>
                <p:nvPr/>
              </p:nvSpPr>
              <p:spPr bwMode="auto">
                <a:xfrm>
                  <a:off x="702" y="2256"/>
                  <a:ext cx="3360" cy="576"/>
                </a:xfrm>
                <a:custGeom>
                  <a:avLst/>
                  <a:gdLst>
                    <a:gd name="T0" fmla="*/ 2352 w 3360"/>
                    <a:gd name="T1" fmla="*/ 576 h 576"/>
                    <a:gd name="T2" fmla="*/ 3360 w 3360"/>
                    <a:gd name="T3" fmla="*/ 0 h 576"/>
                    <a:gd name="T4" fmla="*/ 960 w 3360"/>
                    <a:gd name="T5" fmla="*/ 0 h 576"/>
                    <a:gd name="T6" fmla="*/ 0 w 3360"/>
                    <a:gd name="T7" fmla="*/ 576 h 576"/>
                    <a:gd name="T8" fmla="*/ 2352 w 3360"/>
                    <a:gd name="T9" fmla="*/ 576 h 576"/>
                    <a:gd name="T10" fmla="*/ 0 60000 65536"/>
                    <a:gd name="T11" fmla="*/ 0 60000 65536"/>
                    <a:gd name="T12" fmla="*/ 0 60000 65536"/>
                    <a:gd name="T13" fmla="*/ 0 60000 65536"/>
                    <a:gd name="T14" fmla="*/ 0 60000 65536"/>
                    <a:gd name="T15" fmla="*/ 0 w 3360"/>
                    <a:gd name="T16" fmla="*/ 0 h 576"/>
                    <a:gd name="T17" fmla="*/ 3360 w 3360"/>
                    <a:gd name="T18" fmla="*/ 576 h 576"/>
                  </a:gdLst>
                  <a:ahLst/>
                  <a:cxnLst>
                    <a:cxn ang="T10">
                      <a:pos x="T0" y="T1"/>
                    </a:cxn>
                    <a:cxn ang="T11">
                      <a:pos x="T2" y="T3"/>
                    </a:cxn>
                    <a:cxn ang="T12">
                      <a:pos x="T4" y="T5"/>
                    </a:cxn>
                    <a:cxn ang="T13">
                      <a:pos x="T6" y="T7"/>
                    </a:cxn>
                    <a:cxn ang="T14">
                      <a:pos x="T8" y="T9"/>
                    </a:cxn>
                  </a:cxnLst>
                  <a:rect l="T15" t="T16" r="T17" b="T18"/>
                  <a:pathLst>
                    <a:path w="3360" h="576">
                      <a:moveTo>
                        <a:pt x="2352" y="576"/>
                      </a:moveTo>
                      <a:lnTo>
                        <a:pt x="3360" y="0"/>
                      </a:lnTo>
                      <a:lnTo>
                        <a:pt x="960" y="0"/>
                      </a:lnTo>
                      <a:lnTo>
                        <a:pt x="0" y="576"/>
                      </a:lnTo>
                      <a:lnTo>
                        <a:pt x="2352" y="576"/>
                      </a:lnTo>
                      <a:close/>
                    </a:path>
                  </a:pathLst>
                </a:custGeom>
                <a:solidFill>
                  <a:schemeClr val="accent1">
                    <a:alpha val="30980"/>
                  </a:schemeClr>
                </a:solidFill>
                <a:ln w="9525">
                  <a:solidFill>
                    <a:schemeClr val="tx1"/>
                  </a:solidFill>
                  <a:round/>
                  <a:headEnd/>
                  <a:tailEnd/>
                </a:ln>
              </p:spPr>
              <p:txBody>
                <a:bodyPr/>
                <a:lstStyle/>
                <a:p>
                  <a:endParaRPr lang="en-US"/>
                </a:p>
              </p:txBody>
            </p:sp>
            <p:sp>
              <p:nvSpPr>
                <p:cNvPr id="31" name="Freeform 56"/>
                <p:cNvSpPr>
                  <a:spLocks/>
                </p:cNvSpPr>
                <p:nvPr/>
              </p:nvSpPr>
              <p:spPr bwMode="auto">
                <a:xfrm>
                  <a:off x="682" y="2837"/>
                  <a:ext cx="2994" cy="836"/>
                </a:xfrm>
                <a:custGeom>
                  <a:avLst/>
                  <a:gdLst>
                    <a:gd name="T0" fmla="*/ 2792 w 3024"/>
                    <a:gd name="T1" fmla="*/ 990 h 816"/>
                    <a:gd name="T2" fmla="*/ 2216 w 3024"/>
                    <a:gd name="T3" fmla="*/ 0 h 816"/>
                    <a:gd name="T4" fmla="*/ 0 w 3024"/>
                    <a:gd name="T5" fmla="*/ 0 h 816"/>
                    <a:gd name="T6" fmla="*/ 576 w 3024"/>
                    <a:gd name="T7" fmla="*/ 990 h 816"/>
                    <a:gd name="T8" fmla="*/ 2792 w 3024"/>
                    <a:gd name="T9" fmla="*/ 990 h 816"/>
                    <a:gd name="T10" fmla="*/ 0 60000 65536"/>
                    <a:gd name="T11" fmla="*/ 0 60000 65536"/>
                    <a:gd name="T12" fmla="*/ 0 60000 65536"/>
                    <a:gd name="T13" fmla="*/ 0 60000 65536"/>
                    <a:gd name="T14" fmla="*/ 0 60000 65536"/>
                    <a:gd name="T15" fmla="*/ 0 w 3024"/>
                    <a:gd name="T16" fmla="*/ 0 h 816"/>
                    <a:gd name="T17" fmla="*/ 3024 w 3024"/>
                    <a:gd name="T18" fmla="*/ 816 h 816"/>
                  </a:gdLst>
                  <a:ahLst/>
                  <a:cxnLst>
                    <a:cxn ang="T10">
                      <a:pos x="T0" y="T1"/>
                    </a:cxn>
                    <a:cxn ang="T11">
                      <a:pos x="T2" y="T3"/>
                    </a:cxn>
                    <a:cxn ang="T12">
                      <a:pos x="T4" y="T5"/>
                    </a:cxn>
                    <a:cxn ang="T13">
                      <a:pos x="T6" y="T7"/>
                    </a:cxn>
                    <a:cxn ang="T14">
                      <a:pos x="T8" y="T9"/>
                    </a:cxn>
                  </a:cxnLst>
                  <a:rect l="T15" t="T16" r="T17" b="T18"/>
                  <a:pathLst>
                    <a:path w="3024" h="816">
                      <a:moveTo>
                        <a:pt x="3024" y="816"/>
                      </a:moveTo>
                      <a:lnTo>
                        <a:pt x="2400" y="0"/>
                      </a:lnTo>
                      <a:lnTo>
                        <a:pt x="0" y="0"/>
                      </a:lnTo>
                      <a:lnTo>
                        <a:pt x="624" y="816"/>
                      </a:lnTo>
                      <a:lnTo>
                        <a:pt x="3024" y="816"/>
                      </a:lnTo>
                      <a:close/>
                    </a:path>
                  </a:pathLst>
                </a:custGeom>
                <a:solidFill>
                  <a:schemeClr val="accent1">
                    <a:alpha val="30980"/>
                  </a:schemeClr>
                </a:solidFill>
                <a:ln w="9525">
                  <a:solidFill>
                    <a:schemeClr val="tx1"/>
                  </a:solidFill>
                  <a:round/>
                  <a:headEnd/>
                  <a:tailEnd/>
                </a:ln>
              </p:spPr>
              <p:txBody>
                <a:bodyPr/>
                <a:lstStyle/>
                <a:p>
                  <a:endParaRPr lang="en-US"/>
                </a:p>
              </p:txBody>
            </p:sp>
          </p:grpSp>
          <p:sp>
            <p:nvSpPr>
              <p:cNvPr id="28" name="Freeform 57"/>
              <p:cNvSpPr>
                <a:spLocks/>
              </p:cNvSpPr>
              <p:nvPr/>
            </p:nvSpPr>
            <p:spPr bwMode="auto">
              <a:xfrm>
                <a:off x="3680" y="456"/>
                <a:ext cx="672" cy="968"/>
              </a:xfrm>
              <a:custGeom>
                <a:avLst/>
                <a:gdLst>
                  <a:gd name="T0" fmla="*/ 0 w 672"/>
                  <a:gd name="T1" fmla="*/ 313 h 1008"/>
                  <a:gd name="T2" fmla="*/ 672 w 672"/>
                  <a:gd name="T3" fmla="*/ 0 h 1008"/>
                  <a:gd name="T4" fmla="*/ 432 w 672"/>
                  <a:gd name="T5" fmla="*/ 730 h 1008"/>
                  <a:gd name="T6" fmla="*/ 0 w 672"/>
                  <a:gd name="T7" fmla="*/ 313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0" y="432"/>
                    </a:moveTo>
                    <a:lnTo>
                      <a:pt x="672" y="0"/>
                    </a:lnTo>
                    <a:lnTo>
                      <a:pt x="432" y="1008"/>
                    </a:lnTo>
                    <a:lnTo>
                      <a:pt x="0" y="432"/>
                    </a:lnTo>
                    <a:close/>
                  </a:path>
                </a:pathLst>
              </a:custGeom>
              <a:solidFill>
                <a:srgbClr val="FF6600">
                  <a:alpha val="27843"/>
                </a:srgbClr>
              </a:solidFill>
              <a:ln w="9525">
                <a:solidFill>
                  <a:schemeClr val="tx1"/>
                </a:solidFill>
                <a:round/>
                <a:headEnd/>
                <a:tailEnd/>
              </a:ln>
            </p:spPr>
            <p:txBody>
              <a:bodyPr/>
              <a:lstStyle/>
              <a:p>
                <a:endParaRPr lang="en-US"/>
              </a:p>
            </p:txBody>
          </p:sp>
        </p:grpSp>
      </p:grpSp>
      <p:grpSp>
        <p:nvGrpSpPr>
          <p:cNvPr id="34" name="Group 78"/>
          <p:cNvGrpSpPr>
            <a:grpSpLocks/>
          </p:cNvGrpSpPr>
          <p:nvPr/>
        </p:nvGrpSpPr>
        <p:grpSpPr bwMode="auto">
          <a:xfrm>
            <a:off x="3352800" y="4038600"/>
            <a:ext cx="1066800" cy="1828800"/>
            <a:chOff x="1104" y="2640"/>
            <a:chExt cx="672" cy="1152"/>
          </a:xfrm>
        </p:grpSpPr>
        <p:sp>
          <p:nvSpPr>
            <p:cNvPr id="35" name="Freeform 72"/>
            <p:cNvSpPr>
              <a:spLocks/>
            </p:cNvSpPr>
            <p:nvPr/>
          </p:nvSpPr>
          <p:spPr bwMode="auto">
            <a:xfrm>
              <a:off x="1104" y="2640"/>
              <a:ext cx="672" cy="1152"/>
            </a:xfrm>
            <a:custGeom>
              <a:avLst/>
              <a:gdLst>
                <a:gd name="T0" fmla="*/ 0 w 672"/>
                <a:gd name="T1" fmla="*/ 480 h 1152"/>
                <a:gd name="T2" fmla="*/ 336 w 672"/>
                <a:gd name="T3" fmla="*/ 1152 h 1152"/>
                <a:gd name="T4" fmla="*/ 672 w 672"/>
                <a:gd name="T5" fmla="*/ 0 h 1152"/>
                <a:gd name="T6" fmla="*/ 0 w 672"/>
                <a:gd name="T7" fmla="*/ 480 h 1152"/>
                <a:gd name="T8" fmla="*/ 0 60000 65536"/>
                <a:gd name="T9" fmla="*/ 0 60000 65536"/>
                <a:gd name="T10" fmla="*/ 0 60000 65536"/>
                <a:gd name="T11" fmla="*/ 0 60000 65536"/>
                <a:gd name="T12" fmla="*/ 0 w 672"/>
                <a:gd name="T13" fmla="*/ 0 h 1152"/>
                <a:gd name="T14" fmla="*/ 672 w 672"/>
                <a:gd name="T15" fmla="*/ 1152 h 1152"/>
              </a:gdLst>
              <a:ahLst/>
              <a:cxnLst>
                <a:cxn ang="T8">
                  <a:pos x="T0" y="T1"/>
                </a:cxn>
                <a:cxn ang="T9">
                  <a:pos x="T2" y="T3"/>
                </a:cxn>
                <a:cxn ang="T10">
                  <a:pos x="T4" y="T5"/>
                </a:cxn>
                <a:cxn ang="T11">
                  <a:pos x="T6" y="T7"/>
                </a:cxn>
              </a:cxnLst>
              <a:rect l="T12" t="T13" r="T14" b="T15"/>
              <a:pathLst>
                <a:path w="672" h="1152">
                  <a:moveTo>
                    <a:pt x="0" y="480"/>
                  </a:moveTo>
                  <a:lnTo>
                    <a:pt x="336" y="1152"/>
                  </a:lnTo>
                  <a:lnTo>
                    <a:pt x="672" y="0"/>
                  </a:lnTo>
                  <a:lnTo>
                    <a:pt x="0" y="480"/>
                  </a:lnTo>
                  <a:close/>
                </a:path>
              </a:pathLst>
            </a:custGeom>
            <a:noFill/>
            <a:ln w="9525">
              <a:solidFill>
                <a:schemeClr val="tx1"/>
              </a:solidFill>
              <a:round/>
              <a:headEnd/>
              <a:tailEnd/>
            </a:ln>
          </p:spPr>
          <p:txBody>
            <a:bodyPr/>
            <a:lstStyle/>
            <a:p>
              <a:endParaRPr lang="en-US"/>
            </a:p>
          </p:txBody>
        </p:sp>
        <p:grpSp>
          <p:nvGrpSpPr>
            <p:cNvPr id="36" name="Group 58"/>
            <p:cNvGrpSpPr>
              <a:grpSpLocks/>
            </p:cNvGrpSpPr>
            <p:nvPr/>
          </p:nvGrpSpPr>
          <p:grpSpPr bwMode="auto">
            <a:xfrm>
              <a:off x="1248" y="2976"/>
              <a:ext cx="360" cy="480"/>
              <a:chOff x="2544" y="2064"/>
              <a:chExt cx="360" cy="480"/>
            </a:xfrm>
          </p:grpSpPr>
          <p:sp>
            <p:nvSpPr>
              <p:cNvPr id="37" name="Freeform 59"/>
              <p:cNvSpPr>
                <a:spLocks/>
              </p:cNvSpPr>
              <p:nvPr/>
            </p:nvSpPr>
            <p:spPr bwMode="auto">
              <a:xfrm>
                <a:off x="2760" y="2064"/>
                <a:ext cx="144" cy="336"/>
              </a:xfrm>
              <a:custGeom>
                <a:avLst/>
                <a:gdLst>
                  <a:gd name="T0" fmla="*/ 0 w 144"/>
                  <a:gd name="T1" fmla="*/ 0 h 336"/>
                  <a:gd name="T2" fmla="*/ 96 w 144"/>
                  <a:gd name="T3" fmla="*/ 48 h 336"/>
                  <a:gd name="T4" fmla="*/ 144 w 144"/>
                  <a:gd name="T5" fmla="*/ 144 h 336"/>
                  <a:gd name="T6" fmla="*/ 96 w 144"/>
                  <a:gd name="T7" fmla="*/ 336 h 336"/>
                  <a:gd name="T8" fmla="*/ 0 60000 65536"/>
                  <a:gd name="T9" fmla="*/ 0 60000 65536"/>
                  <a:gd name="T10" fmla="*/ 0 60000 65536"/>
                  <a:gd name="T11" fmla="*/ 0 60000 65536"/>
                  <a:gd name="T12" fmla="*/ 0 w 144"/>
                  <a:gd name="T13" fmla="*/ 0 h 336"/>
                  <a:gd name="T14" fmla="*/ 144 w 144"/>
                  <a:gd name="T15" fmla="*/ 336 h 336"/>
                </a:gdLst>
                <a:ahLst/>
                <a:cxnLst>
                  <a:cxn ang="T8">
                    <a:pos x="T0" y="T1"/>
                  </a:cxn>
                  <a:cxn ang="T9">
                    <a:pos x="T2" y="T3"/>
                  </a:cxn>
                  <a:cxn ang="T10">
                    <a:pos x="T4" y="T5"/>
                  </a:cxn>
                  <a:cxn ang="T11">
                    <a:pos x="T6" y="T7"/>
                  </a:cxn>
                </a:cxnLst>
                <a:rect l="T12" t="T13" r="T14" b="T15"/>
                <a:pathLst>
                  <a:path w="144" h="336">
                    <a:moveTo>
                      <a:pt x="0" y="0"/>
                    </a:moveTo>
                    <a:cubicBezTo>
                      <a:pt x="36" y="12"/>
                      <a:pt x="72" y="24"/>
                      <a:pt x="96" y="48"/>
                    </a:cubicBezTo>
                    <a:cubicBezTo>
                      <a:pt x="120" y="72"/>
                      <a:pt x="144" y="96"/>
                      <a:pt x="144" y="144"/>
                    </a:cubicBezTo>
                    <a:cubicBezTo>
                      <a:pt x="144" y="192"/>
                      <a:pt x="120" y="264"/>
                      <a:pt x="96" y="336"/>
                    </a:cubicBezTo>
                  </a:path>
                </a:pathLst>
              </a:custGeom>
              <a:noFill/>
              <a:ln w="50800">
                <a:solidFill>
                  <a:schemeClr val="tx1"/>
                </a:solidFill>
                <a:round/>
                <a:headEnd/>
                <a:tailEnd type="arrow" w="sm" len="sm"/>
              </a:ln>
            </p:spPr>
            <p:txBody>
              <a:bodyPr/>
              <a:lstStyle/>
              <a:p>
                <a:endParaRPr lang="en-US"/>
              </a:p>
            </p:txBody>
          </p:sp>
          <p:sp>
            <p:nvSpPr>
              <p:cNvPr id="38" name="Freeform 60"/>
              <p:cNvSpPr>
                <a:spLocks/>
              </p:cNvSpPr>
              <p:nvPr/>
            </p:nvSpPr>
            <p:spPr bwMode="auto">
              <a:xfrm flipH="1" flipV="1">
                <a:off x="2544" y="2112"/>
                <a:ext cx="144" cy="432"/>
              </a:xfrm>
              <a:custGeom>
                <a:avLst/>
                <a:gdLst>
                  <a:gd name="T0" fmla="*/ 0 w 144"/>
                  <a:gd name="T1" fmla="*/ 0 h 336"/>
                  <a:gd name="T2" fmla="*/ 96 w 144"/>
                  <a:gd name="T3" fmla="*/ 363 h 336"/>
                  <a:gd name="T4" fmla="*/ 144 w 144"/>
                  <a:gd name="T5" fmla="*/ 1072 h 336"/>
                  <a:gd name="T6" fmla="*/ 96 w 144"/>
                  <a:gd name="T7" fmla="*/ 2507 h 336"/>
                  <a:gd name="T8" fmla="*/ 0 60000 65536"/>
                  <a:gd name="T9" fmla="*/ 0 60000 65536"/>
                  <a:gd name="T10" fmla="*/ 0 60000 65536"/>
                  <a:gd name="T11" fmla="*/ 0 60000 65536"/>
                  <a:gd name="T12" fmla="*/ 0 w 144"/>
                  <a:gd name="T13" fmla="*/ 0 h 336"/>
                  <a:gd name="T14" fmla="*/ 144 w 144"/>
                  <a:gd name="T15" fmla="*/ 336 h 336"/>
                </a:gdLst>
                <a:ahLst/>
                <a:cxnLst>
                  <a:cxn ang="T8">
                    <a:pos x="T0" y="T1"/>
                  </a:cxn>
                  <a:cxn ang="T9">
                    <a:pos x="T2" y="T3"/>
                  </a:cxn>
                  <a:cxn ang="T10">
                    <a:pos x="T4" y="T5"/>
                  </a:cxn>
                  <a:cxn ang="T11">
                    <a:pos x="T6" y="T7"/>
                  </a:cxn>
                </a:cxnLst>
                <a:rect l="T12" t="T13" r="T14" b="T15"/>
                <a:pathLst>
                  <a:path w="144" h="336">
                    <a:moveTo>
                      <a:pt x="0" y="0"/>
                    </a:moveTo>
                    <a:cubicBezTo>
                      <a:pt x="36" y="12"/>
                      <a:pt x="72" y="24"/>
                      <a:pt x="96" y="48"/>
                    </a:cubicBezTo>
                    <a:cubicBezTo>
                      <a:pt x="120" y="72"/>
                      <a:pt x="144" y="96"/>
                      <a:pt x="144" y="144"/>
                    </a:cubicBezTo>
                    <a:cubicBezTo>
                      <a:pt x="144" y="192"/>
                      <a:pt x="120" y="264"/>
                      <a:pt x="96" y="336"/>
                    </a:cubicBezTo>
                  </a:path>
                </a:pathLst>
              </a:custGeom>
              <a:noFill/>
              <a:ln w="50800">
                <a:solidFill>
                  <a:schemeClr val="tx1"/>
                </a:solidFill>
                <a:round/>
                <a:headEnd/>
                <a:tailEnd type="arrow" w="sm" len="sm"/>
              </a:ln>
            </p:spPr>
            <p:txBody>
              <a:bodyPr/>
              <a:lstStyle/>
              <a:p>
                <a:endParaRPr lang="en-US"/>
              </a:p>
            </p:txBody>
          </p:sp>
        </p:grpSp>
      </p:grpSp>
      <mc:AlternateContent xmlns:mc="http://schemas.openxmlformats.org/markup-compatibility/2006" xmlns:a14="http://schemas.microsoft.com/office/drawing/2010/main">
        <mc:Choice Requires="a14">
          <p:sp>
            <p:nvSpPr>
              <p:cNvPr id="39" name="Object 2"/>
              <p:cNvSpPr txBox="1"/>
              <p:nvPr/>
            </p:nvSpPr>
            <p:spPr bwMode="auto">
              <a:xfrm>
                <a:off x="1660228" y="743745"/>
                <a:ext cx="8540750" cy="2168525"/>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f>
                        <m:fPr>
                          <m:ctrlPr>
                            <a:rPr lang="LID4096" i="1" smtClean="0">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𝑡</m:t>
                          </m:r>
                        </m:den>
                      </m:f>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𝑢</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e>
                          </m:groupChr>
                        </m:e>
                        <m:lim>
                          <m:r>
                            <m:rPr>
                              <m:nor/>
                            </m:rPr>
                            <a:rPr lang="LID4096" i="0">
                              <a:solidFill>
                                <a:srgbClr val="000000"/>
                              </a:solidFill>
                              <a:latin typeface="Cambria Math" panose="02040503050406030204" pitchFamily="18" charset="0"/>
                            </a:rPr>
                            <m:t>longitudinal</m:t>
                          </m:r>
                        </m:lim>
                      </m:limUpp>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𝑣</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𝑤</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e>
                          </m:groupChr>
                        </m:e>
                        <m:lim>
                          <m:r>
                            <m:rPr>
                              <m:nor/>
                            </m:rPr>
                            <a:rPr lang="LID4096" i="0">
                              <a:solidFill>
                                <a:srgbClr val="000000"/>
                              </a:solidFill>
                              <a:latin typeface="Cambria Math" panose="02040503050406030204" pitchFamily="18" charset="0"/>
                            </a:rPr>
                            <m:t>lateral</m:t>
                          </m:r>
                        </m:lim>
                      </m:limUpp>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𝐻</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𝑥</m:t>
                                      </m:r>
                                    </m:den>
                                  </m:f>
                                </m:e>
                              </m:d>
                              <m:r>
                                <a:rPr lang="LID4096" i="1">
                                  <a:solidFill>
                                    <a:srgbClr val="000000"/>
                                  </a:solidFill>
                                  <a:latin typeface="Cambria Math" panose="02040503050406030204" pitchFamily="18" charset="0"/>
                                </a:rPr>
                                <m:t>+</m:t>
                              </m:r>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𝐻</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𝑦</m:t>
                                      </m:r>
                                    </m:den>
                                  </m:f>
                                </m:e>
                              </m:d>
                            </m:e>
                          </m:groupChr>
                        </m:e>
                        <m:lim>
                          <m:r>
                            <m:rPr>
                              <m:nor/>
                            </m:rPr>
                            <a:rPr lang="LID4096" i="0">
                              <a:solidFill>
                                <a:srgbClr val="000000"/>
                              </a:solidFill>
                              <a:latin typeface="Cambria Math" panose="02040503050406030204" pitchFamily="18" charset="0"/>
                            </a:rPr>
                            <m:t>horizontal</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mixing</m:t>
                          </m:r>
                        </m:lim>
                      </m:limUpp>
                      <m:r>
                        <a:rPr lang="LID4096" i="0">
                          <a:solidFill>
                            <a:srgbClr val="000000"/>
                          </a:solidFill>
                          <a:latin typeface="Cambria Math" panose="02040503050406030204" pitchFamily="18" charset="0"/>
                        </a:rPr>
                        <m:t> </m:t>
                      </m:r>
                      <m:r>
                        <a:rPr lang="LID4096" i="1">
                          <a:solidFill>
                            <a:srgbClr val="000000"/>
                          </a:solidFill>
                          <a:latin typeface="Cambria Math" panose="02040503050406030204" pitchFamily="18" charset="0"/>
                        </a:rPr>
                        <m:t>+</m:t>
                      </m:r>
                      <m:limUpp>
                        <m:limUppPr>
                          <m:ctrlPr>
                            <a:rPr lang="LID4096" i="1">
                              <a:solidFill>
                                <a:srgbClr val="000000"/>
                              </a:solidFill>
                              <a:latin typeface="Cambria Math" panose="02040503050406030204" pitchFamily="18" charset="0"/>
                            </a:rPr>
                          </m:ctrlPr>
                        </m:limUppPr>
                        <m:e>
                          <m:groupChr>
                            <m:groupChrPr>
                              <m:chr m:val="⏞"/>
                              <m:pos m:val="top"/>
                              <m:vertJc m:val="bot"/>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𝑉</m:t>
                                      </m:r>
                                    </m:sub>
                                  </m:sSub>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num>
                                    <m:den>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𝑧</m:t>
                                      </m:r>
                                    </m:den>
                                  </m:f>
                                </m:e>
                              </m:d>
                            </m:e>
                          </m:groupChr>
                        </m:e>
                        <m:lim>
                          <m:r>
                            <m:rPr>
                              <m:nor/>
                            </m:rPr>
                            <a:rPr lang="LID4096" i="0">
                              <a:solidFill>
                                <a:srgbClr val="000000"/>
                              </a:solidFill>
                              <a:latin typeface="Cambria Math" panose="02040503050406030204" pitchFamily="18" charset="0"/>
                            </a:rPr>
                            <m:t>vertical</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mixing</m:t>
                          </m:r>
                        </m:lim>
                      </m:limUpp>
                      <m:r>
                        <a:rPr lang="LID4096" i="0">
                          <a:solidFill>
                            <a:srgbClr val="000000"/>
                          </a:solidFill>
                          <a:latin typeface="Cambria Math" panose="02040503050406030204" pitchFamily="18" charset="0"/>
                        </a:rPr>
                        <m:t> </m:t>
                      </m:r>
                    </m:oMath>
                    <m:oMath xmlns:m="http://schemas.openxmlformats.org/officeDocument/2006/math">
                      <m:r>
                        <m:rPr>
                          <m:nor/>
                        </m:rPr>
                        <a:rPr lang="LID4096" i="0">
                          <a:solidFill>
                            <a:srgbClr val="000000"/>
                          </a:solidFill>
                          <a:latin typeface="Cambria Math" panose="02040503050406030204" pitchFamily="18" charset="0"/>
                        </a:rPr>
                        <m:t>           </m:t>
                      </m:r>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𝐾</m:t>
                                      </m:r>
                                    </m:e>
                                    <m:sub>
                                      <m:r>
                                        <a:rPr lang="LID4096" i="1">
                                          <a:solidFill>
                                            <a:srgbClr val="000000"/>
                                          </a:solidFill>
                                          <a:latin typeface="Cambria Math" panose="02040503050406030204" pitchFamily="18" charset="0"/>
                                        </a:rPr>
                                        <m:t>𝑂</m:t>
                                      </m:r>
                                    </m:sub>
                                  </m:sSub>
                                </m:num>
                                <m:den>
                                  <m:r>
                                    <m:rPr>
                                      <m:sty m:val="p"/>
                                    </m:rPr>
                                    <a:rPr lang="LID4096" i="1">
                                      <a:solidFill>
                                        <a:srgbClr val="000000"/>
                                      </a:solidFill>
                                      <a:latin typeface="Cambria Math" panose="02040503050406030204" pitchFamily="18" charset="0"/>
                                    </a:rPr>
                                    <m:t>Δ</m:t>
                                  </m:r>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𝑧</m:t>
                                      </m:r>
                                    </m:e>
                                    <m:sub>
                                      <m:r>
                                        <a:rPr lang="LID4096" i="1">
                                          <a:solidFill>
                                            <a:srgbClr val="000000"/>
                                          </a:solidFill>
                                          <a:latin typeface="Cambria Math" panose="02040503050406030204" pitchFamily="18" charset="0"/>
                                        </a:rPr>
                                        <m:t>𝑆</m:t>
                                      </m:r>
                                    </m:sub>
                                  </m:sSub>
                                </m:den>
                              </m:f>
                              <m:d>
                                <m:dPr>
                                  <m:ctrlPr>
                                    <a:rPr lang="LID4096" i="1">
                                      <a:solidFill>
                                        <a:srgbClr val="000000"/>
                                      </a:solidFill>
                                      <a:latin typeface="Cambria Math" panose="02040503050406030204" pitchFamily="18" charset="0"/>
                                    </a:rPr>
                                  </m:ctrlPr>
                                </m:dPr>
                                <m:e>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𝑂</m:t>
                                      </m:r>
                                    </m:e>
                                    <m:sub>
                                      <m:r>
                                        <a:rPr lang="LID4096" i="1">
                                          <a:solidFill>
                                            <a:srgbClr val="000000"/>
                                          </a:solidFill>
                                          <a:latin typeface="Cambria Math" panose="02040503050406030204" pitchFamily="18" charset="0"/>
                                        </a:rPr>
                                        <m:t>𝑠𝑎𝑡</m:t>
                                      </m:r>
                                    </m:sub>
                                  </m:sSub>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𝑂𝑥</m:t>
                                  </m:r>
                                </m:e>
                              </m:d>
                            </m:e>
                          </m:groupChr>
                        </m:e>
                        <m:lim>
                          <m:r>
                            <m:rPr>
                              <m:nor/>
                            </m:rPr>
                            <a:rPr lang="LID4096" i="0">
                              <a:solidFill>
                                <a:srgbClr val="000000"/>
                              </a:solidFill>
                              <a:latin typeface="Cambria Math" panose="02040503050406030204" pitchFamily="18" charset="0"/>
                            </a:rPr>
                            <m:t>air</m:t>
                          </m:r>
                          <m:r>
                            <m:rPr>
                              <m:nor/>
                            </m:rPr>
                            <a:rPr lang="LID4096" i="0">
                              <a:solidFill>
                                <a:srgbClr val="000000"/>
                              </a:solidFill>
                              <a:latin typeface="Cambria Math" panose="02040503050406030204" pitchFamily="18" charset="0"/>
                            </a:rPr>
                            <m:t>−</m:t>
                          </m:r>
                          <m:r>
                            <m:rPr>
                              <m:nor/>
                            </m:rPr>
                            <a:rPr lang="LID4096" i="0">
                              <a:solidFill>
                                <a:srgbClr val="000000"/>
                              </a:solidFill>
                              <a:latin typeface="Cambria Math" panose="02040503050406030204" pitchFamily="18" charset="0"/>
                            </a:rPr>
                            <m:t>sea</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exchange</m:t>
                          </m: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𝑁𝐶𝑃</m:t>
                                  </m:r>
                                </m:num>
                                <m:den>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𝑍</m:t>
                                      </m:r>
                                    </m:e>
                                    <m:sub>
                                      <m:r>
                                        <a:rPr lang="LID4096" i="1">
                                          <a:solidFill>
                                            <a:srgbClr val="000000"/>
                                          </a:solidFill>
                                          <a:latin typeface="Cambria Math" panose="02040503050406030204" pitchFamily="18" charset="0"/>
                                        </a:rPr>
                                        <m:t>𝑒𝑢𝑝h𝑜𝑡𝑖𝑐</m:t>
                                      </m:r>
                                    </m:sub>
                                  </m:sSub>
                                </m:den>
                              </m:f>
                            </m:e>
                          </m:groupChr>
                        </m:e>
                        <m:lim>
                          <m:r>
                            <m:rPr>
                              <m:nor/>
                            </m:rPr>
                            <a:rPr lang="LID4096" i="0">
                              <a:solidFill>
                                <a:srgbClr val="000000"/>
                              </a:solidFill>
                              <a:latin typeface="Cambria Math" panose="02040503050406030204" pitchFamily="18" charset="0"/>
                            </a:rPr>
                            <m:t>phyto</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production</m:t>
                          </m: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f>
                                <m:fPr>
                                  <m:ctrlPr>
                                    <a:rPr lang="LID4096" i="1">
                                      <a:solidFill>
                                        <a:srgbClr val="000000"/>
                                      </a:solidFill>
                                      <a:latin typeface="Cambria Math" panose="02040503050406030204" pitchFamily="18" charset="0"/>
                                    </a:rPr>
                                  </m:ctrlPr>
                                </m:fPr>
                                <m:num>
                                  <m:r>
                                    <a:rPr lang="LID4096" i="1">
                                      <a:solidFill>
                                        <a:srgbClr val="000000"/>
                                      </a:solidFill>
                                      <a:latin typeface="Cambria Math" panose="02040503050406030204" pitchFamily="18" charset="0"/>
                                    </a:rPr>
                                    <m:t>𝑆𝑂𝐷</m:t>
                                  </m:r>
                                </m:num>
                                <m:den>
                                  <m:r>
                                    <m:rPr>
                                      <m:sty m:val="p"/>
                                    </m:rPr>
                                    <a:rPr lang="LID4096" i="1">
                                      <a:solidFill>
                                        <a:srgbClr val="000000"/>
                                      </a:solidFill>
                                      <a:latin typeface="Cambria Math" panose="02040503050406030204" pitchFamily="18" charset="0"/>
                                    </a:rPr>
                                    <m:t>Δ</m:t>
                                  </m:r>
                                  <m:sSub>
                                    <m:sSubPr>
                                      <m:ctrlPr>
                                        <a:rPr lang="LID4096" i="1">
                                          <a:solidFill>
                                            <a:srgbClr val="000000"/>
                                          </a:solidFill>
                                          <a:latin typeface="Cambria Math" panose="02040503050406030204" pitchFamily="18" charset="0"/>
                                        </a:rPr>
                                      </m:ctrlPr>
                                    </m:sSubPr>
                                    <m:e>
                                      <m:r>
                                        <a:rPr lang="LID4096" i="1">
                                          <a:solidFill>
                                            <a:srgbClr val="000000"/>
                                          </a:solidFill>
                                          <a:latin typeface="Cambria Math" panose="02040503050406030204" pitchFamily="18" charset="0"/>
                                        </a:rPr>
                                        <m:t>𝑧</m:t>
                                      </m:r>
                                    </m:e>
                                    <m:sub>
                                      <m:r>
                                        <a:rPr lang="LID4096" i="1">
                                          <a:solidFill>
                                            <a:srgbClr val="000000"/>
                                          </a:solidFill>
                                          <a:latin typeface="Cambria Math" panose="02040503050406030204" pitchFamily="18" charset="0"/>
                                        </a:rPr>
                                        <m:t>𝑏</m:t>
                                      </m:r>
                                    </m:sub>
                                  </m:sSub>
                                </m:den>
                              </m:f>
                            </m:e>
                          </m:groupChr>
                        </m:e>
                        <m:lim>
                          <m:eqArr>
                            <m:eqArrPr>
                              <m:ctrlPr>
                                <a:rPr lang="LID4096" i="1">
                                  <a:solidFill>
                                    <a:srgbClr val="000000"/>
                                  </a:solidFill>
                                  <a:latin typeface="Cambria Math" panose="02040503050406030204" pitchFamily="18" charset="0"/>
                                </a:rPr>
                              </m:ctrlPr>
                            </m:eqArrPr>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sediment</m:t>
                              </m:r>
                            </m:e>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demand</m:t>
                              </m:r>
                            </m:e>
                          </m:eqArr>
                        </m:lim>
                      </m:limLow>
                      <m:r>
                        <a:rPr lang="LID4096" i="1">
                          <a:solidFill>
                            <a:srgbClr val="000000"/>
                          </a:solidFill>
                          <a:latin typeface="Cambria Math" panose="02040503050406030204" pitchFamily="18" charset="0"/>
                        </a:rPr>
                        <m:t>−</m:t>
                      </m:r>
                      <m:limLow>
                        <m:limLowPr>
                          <m:ctrlPr>
                            <a:rPr lang="LID4096" i="1">
                              <a:solidFill>
                                <a:srgbClr val="000000"/>
                              </a:solidFill>
                              <a:latin typeface="Cambria Math" panose="02040503050406030204" pitchFamily="18" charset="0"/>
                            </a:rPr>
                          </m:ctrlPr>
                        </m:limLowPr>
                        <m:e>
                          <m:groupChr>
                            <m:groupChrPr>
                              <m:chr m:val="⏟"/>
                              <m:ctrlPr>
                                <a:rPr lang="LID4096" i="1">
                                  <a:solidFill>
                                    <a:srgbClr val="000000"/>
                                  </a:solidFill>
                                  <a:latin typeface="Cambria Math" panose="02040503050406030204" pitchFamily="18" charset="0"/>
                                </a:rPr>
                              </m:ctrlPr>
                            </m:groupChrPr>
                            <m:e>
                              <m:r>
                                <a:rPr lang="LID4096" i="1">
                                  <a:solidFill>
                                    <a:srgbClr val="000000"/>
                                  </a:solidFill>
                                  <a:latin typeface="Cambria Math" panose="02040503050406030204" pitchFamily="18" charset="0"/>
                                </a:rPr>
                                <m:t>𝑊𝐶𝑅</m:t>
                              </m:r>
                            </m:e>
                          </m:groupChr>
                        </m:e>
                        <m:lim>
                          <m:eqArr>
                            <m:eqArrPr>
                              <m:ctrlPr>
                                <a:rPr lang="LID4096" i="1">
                                  <a:solidFill>
                                    <a:srgbClr val="000000"/>
                                  </a:solidFill>
                                  <a:latin typeface="Cambria Math" panose="02040503050406030204" pitchFamily="18" charset="0"/>
                                </a:rPr>
                              </m:ctrlPr>
                            </m:eqArrPr>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water</m:t>
                              </m:r>
                              <m:r>
                                <m:rPr>
                                  <m:nor/>
                                </m:rPr>
                                <a:rPr lang="LID4096" i="0">
                                  <a:solidFill>
                                    <a:srgbClr val="000000"/>
                                  </a:solidFill>
                                  <a:latin typeface="Cambria Math" panose="02040503050406030204" pitchFamily="18" charset="0"/>
                                </a:rPr>
                                <m:t> </m:t>
                              </m:r>
                              <m:r>
                                <m:rPr>
                                  <m:nor/>
                                </m:rPr>
                                <a:rPr lang="LID4096" i="0">
                                  <a:solidFill>
                                    <a:srgbClr val="000000"/>
                                  </a:solidFill>
                                  <a:latin typeface="Cambria Math" panose="02040503050406030204" pitchFamily="18" charset="0"/>
                                </a:rPr>
                                <m:t>colume</m:t>
                              </m:r>
                            </m:e>
                            <m:e>
                              <m:r>
                                <a:rPr lang="LID4096" i="1">
                                  <a:solidFill>
                                    <a:srgbClr val="000000"/>
                                  </a:solidFill>
                                  <a:latin typeface="Cambria Math" panose="02040503050406030204" pitchFamily="18" charset="0"/>
                                </a:rPr>
                                <m:t>&amp;</m:t>
                              </m:r>
                              <m:r>
                                <m:rPr>
                                  <m:nor/>
                                </m:rPr>
                                <a:rPr lang="LID4096" i="0">
                                  <a:solidFill>
                                    <a:srgbClr val="000000"/>
                                  </a:solidFill>
                                  <a:latin typeface="Cambria Math" panose="02040503050406030204" pitchFamily="18" charset="0"/>
                                </a:rPr>
                                <m:t>respiration</m:t>
                              </m:r>
                            </m:e>
                          </m:eqArr>
                        </m:lim>
                      </m:limLow>
                    </m:oMath>
                  </m:oMathPara>
                </a14:m>
                <a:endParaRPr lang="LID4096" dirty="0"/>
              </a:p>
            </p:txBody>
          </p:sp>
        </mc:Choice>
        <mc:Fallback xmlns="">
          <p:sp>
            <p:nvSpPr>
              <p:cNvPr id="39" name="Object 2"/>
              <p:cNvSpPr txBox="1">
                <a:spLocks noRot="1" noChangeAspect="1" noMove="1" noResize="1" noEditPoints="1" noAdjustHandles="1" noChangeArrowheads="1" noChangeShapeType="1" noTextEdit="1"/>
              </p:cNvSpPr>
              <p:nvPr/>
            </p:nvSpPr>
            <p:spPr bwMode="auto">
              <a:xfrm>
                <a:off x="1660228" y="743745"/>
                <a:ext cx="8540750" cy="2168525"/>
              </a:xfrm>
              <a:prstGeom prst="rect">
                <a:avLst/>
              </a:prstGeom>
              <a:blipFill>
                <a:blip r:embed="rId3"/>
                <a:stretch>
                  <a:fillRect/>
                </a:stretch>
              </a:blipFill>
              <a:extLst/>
            </p:spPr>
            <p:txBody>
              <a:bodyPr/>
              <a:lstStyle/>
              <a:p>
                <a:r>
                  <a:rPr lang="LID4096">
                    <a:noFill/>
                  </a:rPr>
                  <a:t> </a:t>
                </a:r>
              </a:p>
            </p:txBody>
          </p:sp>
        </mc:Fallback>
      </mc:AlternateContent>
      <p:grpSp>
        <p:nvGrpSpPr>
          <p:cNvPr id="46" name="Group 35"/>
          <p:cNvGrpSpPr>
            <a:grpSpLocks/>
          </p:cNvGrpSpPr>
          <p:nvPr/>
        </p:nvGrpSpPr>
        <p:grpSpPr bwMode="auto">
          <a:xfrm>
            <a:off x="5562601" y="4572000"/>
            <a:ext cx="504825" cy="647700"/>
            <a:chOff x="4921" y="2750"/>
            <a:chExt cx="318" cy="408"/>
          </a:xfrm>
        </p:grpSpPr>
        <p:sp>
          <p:nvSpPr>
            <p:cNvPr id="47" name="Line 36"/>
            <p:cNvSpPr>
              <a:spLocks noChangeShapeType="1"/>
            </p:cNvSpPr>
            <p:nvPr/>
          </p:nvSpPr>
          <p:spPr bwMode="auto">
            <a:xfrm flipH="1">
              <a:off x="4921" y="3158"/>
              <a:ext cx="272" cy="0"/>
            </a:xfrm>
            <a:prstGeom prst="line">
              <a:avLst/>
            </a:prstGeom>
            <a:noFill/>
            <a:ln w="76200">
              <a:solidFill>
                <a:schemeClr val="tx2"/>
              </a:solidFill>
              <a:round/>
              <a:headEnd/>
              <a:tailEnd type="triangle" w="med" len="med"/>
            </a:ln>
          </p:spPr>
          <p:txBody>
            <a:bodyPr/>
            <a:lstStyle/>
            <a:p>
              <a:endParaRPr lang="en-US"/>
            </a:p>
          </p:txBody>
        </p:sp>
        <p:sp>
          <p:nvSpPr>
            <p:cNvPr id="48" name="Line 37"/>
            <p:cNvSpPr>
              <a:spLocks noChangeShapeType="1"/>
            </p:cNvSpPr>
            <p:nvPr/>
          </p:nvSpPr>
          <p:spPr bwMode="auto">
            <a:xfrm>
              <a:off x="4967" y="2750"/>
              <a:ext cx="272" cy="0"/>
            </a:xfrm>
            <a:prstGeom prst="line">
              <a:avLst/>
            </a:prstGeom>
            <a:noFill/>
            <a:ln w="76200">
              <a:solidFill>
                <a:schemeClr val="tx2"/>
              </a:solidFill>
              <a:round/>
              <a:headEnd/>
              <a:tailEnd type="triangle" w="med" len="med"/>
            </a:ln>
          </p:spPr>
          <p:txBody>
            <a:bodyPr/>
            <a:lstStyle/>
            <a:p>
              <a:endParaRPr lang="en-US"/>
            </a:p>
          </p:txBody>
        </p:sp>
      </p:grpSp>
      <p:grpSp>
        <p:nvGrpSpPr>
          <p:cNvPr id="53" name="Group 74"/>
          <p:cNvGrpSpPr>
            <a:grpSpLocks/>
          </p:cNvGrpSpPr>
          <p:nvPr/>
        </p:nvGrpSpPr>
        <p:grpSpPr bwMode="auto">
          <a:xfrm>
            <a:off x="3200400" y="4953000"/>
            <a:ext cx="1219200" cy="457200"/>
            <a:chOff x="1152" y="3648"/>
            <a:chExt cx="768" cy="384"/>
          </a:xfrm>
        </p:grpSpPr>
        <p:sp>
          <p:nvSpPr>
            <p:cNvPr id="54" name="Freeform 75"/>
            <p:cNvSpPr>
              <a:spLocks/>
            </p:cNvSpPr>
            <p:nvPr/>
          </p:nvSpPr>
          <p:spPr bwMode="auto">
            <a:xfrm>
              <a:off x="1152" y="3648"/>
              <a:ext cx="96" cy="384"/>
            </a:xfrm>
            <a:custGeom>
              <a:avLst/>
              <a:gdLst>
                <a:gd name="T0" fmla="*/ 12288 w 48"/>
                <a:gd name="T1" fmla="*/ 0 h 288"/>
                <a:gd name="T2" fmla="*/ 0 w 48"/>
                <a:gd name="T3" fmla="*/ 476 h 288"/>
                <a:gd name="T4" fmla="*/ 12288 w 48"/>
                <a:gd name="T5" fmla="*/ 960 h 288"/>
                <a:gd name="T6" fmla="*/ 0 w 48"/>
                <a:gd name="T7" fmla="*/ 1439 h 288"/>
                <a:gd name="T8" fmla="*/ 12288 w 48"/>
                <a:gd name="T9" fmla="*/ 1919 h 288"/>
                <a:gd name="T10" fmla="*/ 0 w 48"/>
                <a:gd name="T11" fmla="*/ 2399 h 288"/>
                <a:gd name="T12" fmla="*/ 12288 w 48"/>
                <a:gd name="T13" fmla="*/ 2880 h 288"/>
                <a:gd name="T14" fmla="*/ 0 60000 65536"/>
                <a:gd name="T15" fmla="*/ 0 60000 65536"/>
                <a:gd name="T16" fmla="*/ 0 60000 65536"/>
                <a:gd name="T17" fmla="*/ 0 60000 65536"/>
                <a:gd name="T18" fmla="*/ 0 60000 65536"/>
                <a:gd name="T19" fmla="*/ 0 60000 65536"/>
                <a:gd name="T20" fmla="*/ 0 60000 65536"/>
                <a:gd name="T21" fmla="*/ 0 w 48"/>
                <a:gd name="T22" fmla="*/ 0 h 288"/>
                <a:gd name="T23" fmla="*/ 48 w 4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88">
                  <a:moveTo>
                    <a:pt x="48" y="0"/>
                  </a:moveTo>
                  <a:cubicBezTo>
                    <a:pt x="24" y="16"/>
                    <a:pt x="0" y="32"/>
                    <a:pt x="0" y="48"/>
                  </a:cubicBezTo>
                  <a:cubicBezTo>
                    <a:pt x="0" y="64"/>
                    <a:pt x="48" y="80"/>
                    <a:pt x="48" y="96"/>
                  </a:cubicBezTo>
                  <a:cubicBezTo>
                    <a:pt x="48" y="112"/>
                    <a:pt x="0" y="128"/>
                    <a:pt x="0" y="144"/>
                  </a:cubicBezTo>
                  <a:cubicBezTo>
                    <a:pt x="0" y="160"/>
                    <a:pt x="48" y="176"/>
                    <a:pt x="48" y="192"/>
                  </a:cubicBezTo>
                  <a:cubicBezTo>
                    <a:pt x="48" y="208"/>
                    <a:pt x="0" y="224"/>
                    <a:pt x="0" y="240"/>
                  </a:cubicBezTo>
                  <a:cubicBezTo>
                    <a:pt x="0" y="256"/>
                    <a:pt x="24" y="272"/>
                    <a:pt x="48" y="288"/>
                  </a:cubicBezTo>
                </a:path>
              </a:pathLst>
            </a:custGeom>
            <a:noFill/>
            <a:ln w="38100">
              <a:solidFill>
                <a:schemeClr val="tx1"/>
              </a:solidFill>
              <a:round/>
              <a:headEnd/>
              <a:tailEnd type="arrow" w="med" len="med"/>
            </a:ln>
          </p:spPr>
          <p:txBody>
            <a:bodyPr/>
            <a:lstStyle/>
            <a:p>
              <a:endParaRPr lang="en-US"/>
            </a:p>
          </p:txBody>
        </p:sp>
        <p:sp>
          <p:nvSpPr>
            <p:cNvPr id="55" name="Freeform 76"/>
            <p:cNvSpPr>
              <a:spLocks/>
            </p:cNvSpPr>
            <p:nvPr/>
          </p:nvSpPr>
          <p:spPr bwMode="auto">
            <a:xfrm>
              <a:off x="1536" y="3648"/>
              <a:ext cx="96" cy="384"/>
            </a:xfrm>
            <a:custGeom>
              <a:avLst/>
              <a:gdLst>
                <a:gd name="T0" fmla="*/ 12288 w 48"/>
                <a:gd name="T1" fmla="*/ 0 h 288"/>
                <a:gd name="T2" fmla="*/ 0 w 48"/>
                <a:gd name="T3" fmla="*/ 476 h 288"/>
                <a:gd name="T4" fmla="*/ 12288 w 48"/>
                <a:gd name="T5" fmla="*/ 960 h 288"/>
                <a:gd name="T6" fmla="*/ 0 w 48"/>
                <a:gd name="T7" fmla="*/ 1439 h 288"/>
                <a:gd name="T8" fmla="*/ 12288 w 48"/>
                <a:gd name="T9" fmla="*/ 1919 h 288"/>
                <a:gd name="T10" fmla="*/ 0 w 48"/>
                <a:gd name="T11" fmla="*/ 2399 h 288"/>
                <a:gd name="T12" fmla="*/ 12288 w 48"/>
                <a:gd name="T13" fmla="*/ 2880 h 288"/>
                <a:gd name="T14" fmla="*/ 0 60000 65536"/>
                <a:gd name="T15" fmla="*/ 0 60000 65536"/>
                <a:gd name="T16" fmla="*/ 0 60000 65536"/>
                <a:gd name="T17" fmla="*/ 0 60000 65536"/>
                <a:gd name="T18" fmla="*/ 0 60000 65536"/>
                <a:gd name="T19" fmla="*/ 0 60000 65536"/>
                <a:gd name="T20" fmla="*/ 0 60000 65536"/>
                <a:gd name="T21" fmla="*/ 0 w 48"/>
                <a:gd name="T22" fmla="*/ 0 h 288"/>
                <a:gd name="T23" fmla="*/ 48 w 4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88">
                  <a:moveTo>
                    <a:pt x="48" y="0"/>
                  </a:moveTo>
                  <a:cubicBezTo>
                    <a:pt x="24" y="16"/>
                    <a:pt x="0" y="32"/>
                    <a:pt x="0" y="48"/>
                  </a:cubicBezTo>
                  <a:cubicBezTo>
                    <a:pt x="0" y="64"/>
                    <a:pt x="48" y="80"/>
                    <a:pt x="48" y="96"/>
                  </a:cubicBezTo>
                  <a:cubicBezTo>
                    <a:pt x="48" y="112"/>
                    <a:pt x="0" y="128"/>
                    <a:pt x="0" y="144"/>
                  </a:cubicBezTo>
                  <a:cubicBezTo>
                    <a:pt x="0" y="160"/>
                    <a:pt x="48" y="176"/>
                    <a:pt x="48" y="192"/>
                  </a:cubicBezTo>
                  <a:cubicBezTo>
                    <a:pt x="48" y="208"/>
                    <a:pt x="0" y="224"/>
                    <a:pt x="0" y="240"/>
                  </a:cubicBezTo>
                  <a:cubicBezTo>
                    <a:pt x="0" y="256"/>
                    <a:pt x="24" y="272"/>
                    <a:pt x="48" y="288"/>
                  </a:cubicBezTo>
                </a:path>
              </a:pathLst>
            </a:custGeom>
            <a:noFill/>
            <a:ln w="38100">
              <a:solidFill>
                <a:schemeClr val="tx1"/>
              </a:solidFill>
              <a:round/>
              <a:headEnd/>
              <a:tailEnd type="arrow" w="med" len="med"/>
            </a:ln>
          </p:spPr>
          <p:txBody>
            <a:bodyPr/>
            <a:lstStyle/>
            <a:p>
              <a:endParaRPr lang="en-US"/>
            </a:p>
          </p:txBody>
        </p:sp>
        <p:sp>
          <p:nvSpPr>
            <p:cNvPr id="58" name="Freeform 77"/>
            <p:cNvSpPr>
              <a:spLocks/>
            </p:cNvSpPr>
            <p:nvPr/>
          </p:nvSpPr>
          <p:spPr bwMode="auto">
            <a:xfrm>
              <a:off x="1824" y="3648"/>
              <a:ext cx="96" cy="384"/>
            </a:xfrm>
            <a:custGeom>
              <a:avLst/>
              <a:gdLst>
                <a:gd name="T0" fmla="*/ 12288 w 48"/>
                <a:gd name="T1" fmla="*/ 0 h 288"/>
                <a:gd name="T2" fmla="*/ 0 w 48"/>
                <a:gd name="T3" fmla="*/ 476 h 288"/>
                <a:gd name="T4" fmla="*/ 12288 w 48"/>
                <a:gd name="T5" fmla="*/ 960 h 288"/>
                <a:gd name="T6" fmla="*/ 0 w 48"/>
                <a:gd name="T7" fmla="*/ 1439 h 288"/>
                <a:gd name="T8" fmla="*/ 12288 w 48"/>
                <a:gd name="T9" fmla="*/ 1919 h 288"/>
                <a:gd name="T10" fmla="*/ 0 w 48"/>
                <a:gd name="T11" fmla="*/ 2399 h 288"/>
                <a:gd name="T12" fmla="*/ 12288 w 48"/>
                <a:gd name="T13" fmla="*/ 2880 h 288"/>
                <a:gd name="T14" fmla="*/ 0 60000 65536"/>
                <a:gd name="T15" fmla="*/ 0 60000 65536"/>
                <a:gd name="T16" fmla="*/ 0 60000 65536"/>
                <a:gd name="T17" fmla="*/ 0 60000 65536"/>
                <a:gd name="T18" fmla="*/ 0 60000 65536"/>
                <a:gd name="T19" fmla="*/ 0 60000 65536"/>
                <a:gd name="T20" fmla="*/ 0 60000 65536"/>
                <a:gd name="T21" fmla="*/ 0 w 48"/>
                <a:gd name="T22" fmla="*/ 0 h 288"/>
                <a:gd name="T23" fmla="*/ 48 w 4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88">
                  <a:moveTo>
                    <a:pt x="48" y="0"/>
                  </a:moveTo>
                  <a:cubicBezTo>
                    <a:pt x="24" y="16"/>
                    <a:pt x="0" y="32"/>
                    <a:pt x="0" y="48"/>
                  </a:cubicBezTo>
                  <a:cubicBezTo>
                    <a:pt x="0" y="64"/>
                    <a:pt x="48" y="80"/>
                    <a:pt x="48" y="96"/>
                  </a:cubicBezTo>
                  <a:cubicBezTo>
                    <a:pt x="48" y="112"/>
                    <a:pt x="0" y="128"/>
                    <a:pt x="0" y="144"/>
                  </a:cubicBezTo>
                  <a:cubicBezTo>
                    <a:pt x="0" y="160"/>
                    <a:pt x="48" y="176"/>
                    <a:pt x="48" y="192"/>
                  </a:cubicBezTo>
                  <a:cubicBezTo>
                    <a:pt x="48" y="208"/>
                    <a:pt x="0" y="224"/>
                    <a:pt x="0" y="240"/>
                  </a:cubicBezTo>
                  <a:cubicBezTo>
                    <a:pt x="0" y="256"/>
                    <a:pt x="24" y="272"/>
                    <a:pt x="48" y="288"/>
                  </a:cubicBezTo>
                </a:path>
              </a:pathLst>
            </a:custGeom>
            <a:noFill/>
            <a:ln w="38100">
              <a:solidFill>
                <a:schemeClr val="tx1"/>
              </a:solidFill>
              <a:round/>
              <a:headEnd/>
              <a:tailEnd type="arrow" w="med" len="med"/>
            </a:ln>
          </p:spPr>
          <p:txBody>
            <a:bodyPr/>
            <a:lstStyle/>
            <a:p>
              <a:endParaRPr lang="en-US"/>
            </a:p>
          </p:txBody>
        </p:sp>
      </p:grpSp>
      <p:sp>
        <p:nvSpPr>
          <p:cNvPr id="62" name="Rectangle 79"/>
          <p:cNvSpPr>
            <a:spLocks noChangeArrowheads="1"/>
          </p:cNvSpPr>
          <p:nvPr/>
        </p:nvSpPr>
        <p:spPr bwMode="auto">
          <a:xfrm>
            <a:off x="8305800" y="595425"/>
            <a:ext cx="1676400" cy="1066800"/>
          </a:xfrm>
          <a:prstGeom prst="rect">
            <a:avLst/>
          </a:prstGeom>
          <a:solidFill>
            <a:schemeClr val="accent4">
              <a:lumMod val="60000"/>
              <a:lumOff val="40000"/>
              <a:alpha val="27058"/>
            </a:schemeClr>
          </a:solidFill>
          <a:ln w="38100">
            <a:solidFill>
              <a:schemeClr val="accent4">
                <a:lumMod val="75000"/>
              </a:schemeClr>
            </a:solidFill>
            <a:miter lim="800000"/>
            <a:headEnd/>
            <a:tailEnd/>
          </a:ln>
        </p:spPr>
        <p:txBody>
          <a:bodyPr wrap="none" lIns="91429" tIns="45714" rIns="91429" bIns="45714" anchor="ctr"/>
          <a:lstStyle/>
          <a:p>
            <a:endParaRPr lang="zh-CN" altLang="en-US">
              <a:ea typeface="宋体" pitchFamily="2" charset="-122"/>
            </a:endParaRPr>
          </a:p>
        </p:txBody>
      </p:sp>
      <p:grpSp>
        <p:nvGrpSpPr>
          <p:cNvPr id="63" name="Group 73"/>
          <p:cNvGrpSpPr>
            <a:grpSpLocks/>
          </p:cNvGrpSpPr>
          <p:nvPr/>
        </p:nvGrpSpPr>
        <p:grpSpPr bwMode="auto">
          <a:xfrm>
            <a:off x="8077200" y="5440363"/>
            <a:ext cx="935038" cy="793750"/>
            <a:chOff x="4128" y="3427"/>
            <a:chExt cx="589" cy="500"/>
          </a:xfrm>
        </p:grpSpPr>
        <p:sp>
          <p:nvSpPr>
            <p:cNvPr id="65" name="Line 82"/>
            <p:cNvSpPr>
              <a:spLocks noChangeShapeType="1"/>
            </p:cNvSpPr>
            <p:nvPr/>
          </p:nvSpPr>
          <p:spPr bwMode="auto">
            <a:xfrm>
              <a:off x="4355" y="3427"/>
              <a:ext cx="0" cy="317"/>
            </a:xfrm>
            <a:prstGeom prst="line">
              <a:avLst/>
            </a:prstGeom>
            <a:noFill/>
            <a:ln w="76200">
              <a:solidFill>
                <a:schemeClr val="tx1"/>
              </a:solidFill>
              <a:round/>
              <a:headEnd/>
              <a:tailEnd type="triangle" w="med" len="med"/>
            </a:ln>
          </p:spPr>
          <p:txBody>
            <a:bodyPr/>
            <a:lstStyle/>
            <a:p>
              <a:endParaRPr lang="en-US"/>
            </a:p>
          </p:txBody>
        </p:sp>
        <p:sp>
          <p:nvSpPr>
            <p:cNvPr id="68" name="Text Box 91"/>
            <p:cNvSpPr txBox="1">
              <a:spLocks noChangeArrowheads="1"/>
            </p:cNvSpPr>
            <p:nvPr/>
          </p:nvSpPr>
          <p:spPr bwMode="auto">
            <a:xfrm>
              <a:off x="4128" y="3696"/>
              <a:ext cx="589" cy="231"/>
            </a:xfrm>
            <a:prstGeom prst="rect">
              <a:avLst/>
            </a:prstGeom>
            <a:noFill/>
            <a:ln w="9525">
              <a:noFill/>
              <a:miter lim="800000"/>
              <a:headEnd/>
              <a:tailEnd/>
            </a:ln>
          </p:spPr>
          <p:txBody>
            <a:bodyPr lIns="91429" tIns="45714" rIns="91429" bIns="45714">
              <a:spAutoFit/>
            </a:bodyPr>
            <a:lstStyle/>
            <a:p>
              <a:pPr>
                <a:spcBef>
                  <a:spcPct val="50000"/>
                </a:spcBef>
              </a:pPr>
              <a:r>
                <a:rPr lang="en-US" altLang="zh-CN">
                  <a:ea typeface="宋体" pitchFamily="2" charset="-122"/>
                </a:rPr>
                <a:t>SOD</a:t>
              </a:r>
            </a:p>
          </p:txBody>
        </p:sp>
      </p:grpSp>
      <p:grpSp>
        <p:nvGrpSpPr>
          <p:cNvPr id="69" name="Group 71"/>
          <p:cNvGrpSpPr>
            <a:grpSpLocks/>
          </p:cNvGrpSpPr>
          <p:nvPr/>
        </p:nvGrpSpPr>
        <p:grpSpPr bwMode="auto">
          <a:xfrm>
            <a:off x="7570789" y="3444878"/>
            <a:ext cx="1803400" cy="863600"/>
            <a:chOff x="3781" y="2155"/>
            <a:chExt cx="1136" cy="544"/>
          </a:xfrm>
        </p:grpSpPr>
        <p:sp>
          <p:nvSpPr>
            <p:cNvPr id="71" name="Line 94"/>
            <p:cNvSpPr>
              <a:spLocks noChangeShapeType="1"/>
            </p:cNvSpPr>
            <p:nvPr/>
          </p:nvSpPr>
          <p:spPr bwMode="auto">
            <a:xfrm>
              <a:off x="4356" y="2382"/>
              <a:ext cx="0" cy="317"/>
            </a:xfrm>
            <a:prstGeom prst="line">
              <a:avLst/>
            </a:prstGeom>
            <a:noFill/>
            <a:ln w="76200">
              <a:solidFill>
                <a:schemeClr val="tx1"/>
              </a:solidFill>
              <a:round/>
              <a:headEnd/>
              <a:tailEnd type="triangle" w="med" len="med"/>
            </a:ln>
          </p:spPr>
          <p:txBody>
            <a:bodyPr/>
            <a:lstStyle/>
            <a:p>
              <a:endParaRPr lang="en-US"/>
            </a:p>
          </p:txBody>
        </p:sp>
        <p:sp>
          <p:nvSpPr>
            <p:cNvPr id="73" name="Text Box 95"/>
            <p:cNvSpPr txBox="1">
              <a:spLocks noChangeArrowheads="1"/>
            </p:cNvSpPr>
            <p:nvPr/>
          </p:nvSpPr>
          <p:spPr bwMode="auto">
            <a:xfrm>
              <a:off x="3781" y="2155"/>
              <a:ext cx="1136" cy="233"/>
            </a:xfrm>
            <a:prstGeom prst="rect">
              <a:avLst/>
            </a:prstGeom>
            <a:noFill/>
            <a:ln w="9525">
              <a:noFill/>
              <a:miter lim="800000"/>
              <a:headEnd/>
              <a:tailEnd/>
            </a:ln>
          </p:spPr>
          <p:txBody>
            <a:bodyPr wrap="square" lIns="91429" tIns="45714" rIns="91429" bIns="45714">
              <a:spAutoFit/>
            </a:bodyPr>
            <a:lstStyle/>
            <a:p>
              <a:pPr>
                <a:spcBef>
                  <a:spcPct val="50000"/>
                </a:spcBef>
              </a:pPr>
              <a:r>
                <a:rPr lang="en-US" altLang="zh-CN" dirty="0">
                  <a:ea typeface="宋体" pitchFamily="2" charset="-122"/>
                </a:rPr>
                <a:t>air-sea exchange</a:t>
              </a:r>
            </a:p>
          </p:txBody>
        </p:sp>
      </p:grpSp>
      <p:grpSp>
        <p:nvGrpSpPr>
          <p:cNvPr id="74" name="Group 96"/>
          <p:cNvGrpSpPr>
            <a:grpSpLocks/>
          </p:cNvGrpSpPr>
          <p:nvPr/>
        </p:nvGrpSpPr>
        <p:grpSpPr bwMode="auto">
          <a:xfrm>
            <a:off x="7070726" y="4356101"/>
            <a:ext cx="792163" cy="1014413"/>
            <a:chOff x="3243" y="2568"/>
            <a:chExt cx="499" cy="639"/>
          </a:xfrm>
        </p:grpSpPr>
        <p:sp>
          <p:nvSpPr>
            <p:cNvPr id="78" name="Text Box 97"/>
            <p:cNvSpPr txBox="1">
              <a:spLocks noChangeArrowheads="1"/>
            </p:cNvSpPr>
            <p:nvPr/>
          </p:nvSpPr>
          <p:spPr bwMode="auto">
            <a:xfrm>
              <a:off x="3243" y="2568"/>
              <a:ext cx="499" cy="231"/>
            </a:xfrm>
            <a:prstGeom prst="rect">
              <a:avLst/>
            </a:prstGeom>
            <a:noFill/>
            <a:ln w="9525">
              <a:noFill/>
              <a:miter lim="800000"/>
              <a:headEnd/>
              <a:tailEnd/>
            </a:ln>
          </p:spPr>
          <p:txBody>
            <a:bodyPr lIns="91429" tIns="45714" rIns="91429" bIns="45714">
              <a:spAutoFit/>
            </a:bodyPr>
            <a:lstStyle/>
            <a:p>
              <a:pPr>
                <a:spcBef>
                  <a:spcPct val="50000"/>
                </a:spcBef>
              </a:pPr>
              <a:r>
                <a:rPr lang="en-US" altLang="zh-CN">
                  <a:ea typeface="宋体" pitchFamily="2" charset="-122"/>
                </a:rPr>
                <a:t>WCR</a:t>
              </a:r>
            </a:p>
          </p:txBody>
        </p:sp>
        <p:sp>
          <p:nvSpPr>
            <p:cNvPr id="79" name="Text Box 98"/>
            <p:cNvSpPr txBox="1">
              <a:spLocks noChangeArrowheads="1"/>
            </p:cNvSpPr>
            <p:nvPr/>
          </p:nvSpPr>
          <p:spPr bwMode="auto">
            <a:xfrm>
              <a:off x="3243" y="2976"/>
              <a:ext cx="499" cy="231"/>
            </a:xfrm>
            <a:prstGeom prst="rect">
              <a:avLst/>
            </a:prstGeom>
            <a:noFill/>
            <a:ln w="9525">
              <a:noFill/>
              <a:miter lim="800000"/>
              <a:headEnd/>
              <a:tailEnd/>
            </a:ln>
          </p:spPr>
          <p:txBody>
            <a:bodyPr lIns="91429" tIns="45714" rIns="91429" bIns="45714">
              <a:spAutoFit/>
            </a:bodyPr>
            <a:lstStyle/>
            <a:p>
              <a:pPr>
                <a:spcBef>
                  <a:spcPct val="50000"/>
                </a:spcBef>
              </a:pPr>
              <a:r>
                <a:rPr lang="en-US" altLang="zh-CN">
                  <a:ea typeface="宋体" pitchFamily="2" charset="-122"/>
                </a:rPr>
                <a:t>WCR</a:t>
              </a:r>
            </a:p>
          </p:txBody>
        </p:sp>
      </p:grpSp>
      <p:grpSp>
        <p:nvGrpSpPr>
          <p:cNvPr id="80" name="Group 99"/>
          <p:cNvGrpSpPr>
            <a:grpSpLocks/>
          </p:cNvGrpSpPr>
          <p:nvPr/>
        </p:nvGrpSpPr>
        <p:grpSpPr bwMode="auto">
          <a:xfrm>
            <a:off x="8655051" y="4140201"/>
            <a:ext cx="1008063" cy="511175"/>
            <a:chOff x="4241" y="2432"/>
            <a:chExt cx="635" cy="322"/>
          </a:xfrm>
        </p:grpSpPr>
        <p:sp>
          <p:nvSpPr>
            <p:cNvPr id="81" name="Text Box 100"/>
            <p:cNvSpPr txBox="1">
              <a:spLocks noChangeArrowheads="1"/>
            </p:cNvSpPr>
            <p:nvPr/>
          </p:nvSpPr>
          <p:spPr bwMode="auto">
            <a:xfrm>
              <a:off x="4241" y="2523"/>
              <a:ext cx="499" cy="231"/>
            </a:xfrm>
            <a:prstGeom prst="rect">
              <a:avLst/>
            </a:prstGeom>
            <a:noFill/>
            <a:ln w="9525">
              <a:noFill/>
              <a:miter lim="800000"/>
              <a:headEnd/>
              <a:tailEnd/>
            </a:ln>
          </p:spPr>
          <p:txBody>
            <a:bodyPr lIns="91429" tIns="45714" rIns="91429" bIns="45714">
              <a:spAutoFit/>
            </a:bodyPr>
            <a:lstStyle/>
            <a:p>
              <a:pPr>
                <a:spcBef>
                  <a:spcPct val="50000"/>
                </a:spcBef>
              </a:pPr>
              <a:r>
                <a:rPr lang="en-US" altLang="zh-CN">
                  <a:ea typeface="宋体" pitchFamily="2" charset="-122"/>
                </a:rPr>
                <a:t>PhP</a:t>
              </a:r>
            </a:p>
          </p:txBody>
        </p:sp>
        <p:grpSp>
          <p:nvGrpSpPr>
            <p:cNvPr id="82" name="Group 101"/>
            <p:cNvGrpSpPr>
              <a:grpSpLocks/>
            </p:cNvGrpSpPr>
            <p:nvPr/>
          </p:nvGrpSpPr>
          <p:grpSpPr bwMode="auto">
            <a:xfrm>
              <a:off x="4558" y="2432"/>
              <a:ext cx="318" cy="182"/>
              <a:chOff x="3334" y="3702"/>
              <a:chExt cx="318" cy="182"/>
            </a:xfrm>
          </p:grpSpPr>
          <p:sp>
            <p:nvSpPr>
              <p:cNvPr id="83" name="AutoShape 102"/>
              <p:cNvSpPr>
                <a:spLocks noChangeArrowheads="1"/>
              </p:cNvSpPr>
              <p:nvPr/>
            </p:nvSpPr>
            <p:spPr bwMode="auto">
              <a:xfrm>
                <a:off x="3424" y="3702"/>
                <a:ext cx="46" cy="46"/>
              </a:xfrm>
              <a:prstGeom prst="octagon">
                <a:avLst>
                  <a:gd name="adj" fmla="val 29287"/>
                </a:avLst>
              </a:prstGeom>
              <a:solidFill>
                <a:srgbClr val="00CC00"/>
              </a:solidFill>
              <a:ln w="9525">
                <a:noFill/>
                <a:miter lim="800000"/>
                <a:headEnd/>
                <a:tailEnd/>
              </a:ln>
            </p:spPr>
            <p:txBody>
              <a:bodyPr wrap="none" lIns="91429" tIns="45714" rIns="91429" bIns="45714" anchor="ctr"/>
              <a:lstStyle/>
              <a:p>
                <a:endParaRPr lang="zh-CN" altLang="en-US">
                  <a:ea typeface="宋体" pitchFamily="2" charset="-122"/>
                </a:endParaRPr>
              </a:p>
            </p:txBody>
          </p:sp>
          <p:sp>
            <p:nvSpPr>
              <p:cNvPr id="84" name="AutoShape 103"/>
              <p:cNvSpPr>
                <a:spLocks noChangeArrowheads="1"/>
              </p:cNvSpPr>
              <p:nvPr/>
            </p:nvSpPr>
            <p:spPr bwMode="auto">
              <a:xfrm>
                <a:off x="3334" y="3793"/>
                <a:ext cx="46" cy="46"/>
              </a:xfrm>
              <a:prstGeom prst="octagon">
                <a:avLst>
                  <a:gd name="adj" fmla="val 29287"/>
                </a:avLst>
              </a:prstGeom>
              <a:solidFill>
                <a:srgbClr val="00CC00"/>
              </a:solidFill>
              <a:ln w="9525">
                <a:noFill/>
                <a:miter lim="800000"/>
                <a:headEnd/>
                <a:tailEnd/>
              </a:ln>
            </p:spPr>
            <p:txBody>
              <a:bodyPr wrap="none" lIns="91429" tIns="45714" rIns="91429" bIns="45714" anchor="ctr"/>
              <a:lstStyle/>
              <a:p>
                <a:endParaRPr lang="zh-CN" altLang="en-US">
                  <a:ea typeface="宋体" pitchFamily="2" charset="-122"/>
                </a:endParaRPr>
              </a:p>
            </p:txBody>
          </p:sp>
          <p:sp>
            <p:nvSpPr>
              <p:cNvPr id="85" name="AutoShape 104"/>
              <p:cNvSpPr>
                <a:spLocks noChangeArrowheads="1"/>
              </p:cNvSpPr>
              <p:nvPr/>
            </p:nvSpPr>
            <p:spPr bwMode="auto">
              <a:xfrm>
                <a:off x="3606" y="3748"/>
                <a:ext cx="46" cy="46"/>
              </a:xfrm>
              <a:prstGeom prst="octagon">
                <a:avLst>
                  <a:gd name="adj" fmla="val 29287"/>
                </a:avLst>
              </a:prstGeom>
              <a:solidFill>
                <a:srgbClr val="00CC00"/>
              </a:solidFill>
              <a:ln w="9525">
                <a:noFill/>
                <a:miter lim="800000"/>
                <a:headEnd/>
                <a:tailEnd/>
              </a:ln>
            </p:spPr>
            <p:txBody>
              <a:bodyPr wrap="none" lIns="91429" tIns="45714" rIns="91429" bIns="45714" anchor="ctr"/>
              <a:lstStyle/>
              <a:p>
                <a:endParaRPr lang="zh-CN" altLang="en-US">
                  <a:ea typeface="宋体" pitchFamily="2" charset="-122"/>
                </a:endParaRPr>
              </a:p>
            </p:txBody>
          </p:sp>
          <p:sp>
            <p:nvSpPr>
              <p:cNvPr id="86" name="AutoShape 105"/>
              <p:cNvSpPr>
                <a:spLocks noChangeArrowheads="1"/>
              </p:cNvSpPr>
              <p:nvPr/>
            </p:nvSpPr>
            <p:spPr bwMode="auto">
              <a:xfrm>
                <a:off x="3470" y="3838"/>
                <a:ext cx="46" cy="46"/>
              </a:xfrm>
              <a:prstGeom prst="octagon">
                <a:avLst>
                  <a:gd name="adj" fmla="val 29287"/>
                </a:avLst>
              </a:prstGeom>
              <a:solidFill>
                <a:srgbClr val="00CC00"/>
              </a:solidFill>
              <a:ln w="9525">
                <a:noFill/>
                <a:miter lim="800000"/>
                <a:headEnd/>
                <a:tailEnd/>
              </a:ln>
            </p:spPr>
            <p:txBody>
              <a:bodyPr wrap="none" lIns="91429" tIns="45714" rIns="91429" bIns="45714" anchor="ctr"/>
              <a:lstStyle/>
              <a:p>
                <a:endParaRPr lang="zh-CN" altLang="en-US">
                  <a:ea typeface="宋体" pitchFamily="2" charset="-122"/>
                </a:endParaRPr>
              </a:p>
            </p:txBody>
          </p:sp>
          <p:sp>
            <p:nvSpPr>
              <p:cNvPr id="87" name="AutoShape 106"/>
              <p:cNvSpPr>
                <a:spLocks noChangeArrowheads="1"/>
              </p:cNvSpPr>
              <p:nvPr/>
            </p:nvSpPr>
            <p:spPr bwMode="auto">
              <a:xfrm>
                <a:off x="3606" y="3838"/>
                <a:ext cx="46" cy="46"/>
              </a:xfrm>
              <a:prstGeom prst="octagon">
                <a:avLst>
                  <a:gd name="adj" fmla="val 29287"/>
                </a:avLst>
              </a:prstGeom>
              <a:solidFill>
                <a:srgbClr val="00CC00"/>
              </a:solidFill>
              <a:ln w="9525">
                <a:noFill/>
                <a:miter lim="800000"/>
                <a:headEnd/>
                <a:tailEnd/>
              </a:ln>
            </p:spPr>
            <p:txBody>
              <a:bodyPr wrap="none" lIns="91429" tIns="45714" rIns="91429" bIns="45714" anchor="ctr"/>
              <a:lstStyle/>
              <a:p>
                <a:endParaRPr lang="zh-CN" altLang="en-US">
                  <a:ea typeface="宋体" pitchFamily="2" charset="-122"/>
                </a:endParaRPr>
              </a:p>
            </p:txBody>
          </p:sp>
        </p:grpSp>
      </p:grpSp>
      <p:grpSp>
        <p:nvGrpSpPr>
          <p:cNvPr id="88" name="Group 74"/>
          <p:cNvGrpSpPr>
            <a:grpSpLocks/>
          </p:cNvGrpSpPr>
          <p:nvPr/>
        </p:nvGrpSpPr>
        <p:grpSpPr bwMode="auto">
          <a:xfrm>
            <a:off x="6781801" y="3924301"/>
            <a:ext cx="3673475" cy="1947863"/>
            <a:chOff x="3312" y="2472"/>
            <a:chExt cx="2314" cy="1227"/>
          </a:xfrm>
        </p:grpSpPr>
        <p:grpSp>
          <p:nvGrpSpPr>
            <p:cNvPr id="89" name="Group 72"/>
            <p:cNvGrpSpPr>
              <a:grpSpLocks/>
            </p:cNvGrpSpPr>
            <p:nvPr/>
          </p:nvGrpSpPr>
          <p:grpSpPr bwMode="auto">
            <a:xfrm>
              <a:off x="3312" y="3517"/>
              <a:ext cx="2268" cy="182"/>
              <a:chOff x="3312" y="3517"/>
              <a:chExt cx="2268" cy="182"/>
            </a:xfrm>
          </p:grpSpPr>
          <p:sp>
            <p:nvSpPr>
              <p:cNvPr id="97" name="Freeform 83"/>
              <p:cNvSpPr>
                <a:spLocks/>
              </p:cNvSpPr>
              <p:nvPr/>
            </p:nvSpPr>
            <p:spPr bwMode="auto">
              <a:xfrm>
                <a:off x="3312" y="3517"/>
                <a:ext cx="2268" cy="99"/>
              </a:xfrm>
              <a:custGeom>
                <a:avLst/>
                <a:gdLst>
                  <a:gd name="T0" fmla="*/ 0 w 2268"/>
                  <a:gd name="T1" fmla="*/ 1 h 159"/>
                  <a:gd name="T2" fmla="*/ 45 w 2268"/>
                  <a:gd name="T3" fmla="*/ 2 h 159"/>
                  <a:gd name="T4" fmla="*/ 136 w 2268"/>
                  <a:gd name="T5" fmla="*/ 4 h 159"/>
                  <a:gd name="T6" fmla="*/ 272 w 2268"/>
                  <a:gd name="T7" fmla="*/ 1 h 159"/>
                  <a:gd name="T8" fmla="*/ 363 w 2268"/>
                  <a:gd name="T9" fmla="*/ 1 h 159"/>
                  <a:gd name="T10" fmla="*/ 544 w 2268"/>
                  <a:gd name="T11" fmla="*/ 4 h 159"/>
                  <a:gd name="T12" fmla="*/ 680 w 2268"/>
                  <a:gd name="T13" fmla="*/ 1 h 159"/>
                  <a:gd name="T14" fmla="*/ 1088 w 2268"/>
                  <a:gd name="T15" fmla="*/ 2 h 159"/>
                  <a:gd name="T16" fmla="*/ 1270 w 2268"/>
                  <a:gd name="T17" fmla="*/ 1 h 159"/>
                  <a:gd name="T18" fmla="*/ 1587 w 2268"/>
                  <a:gd name="T19" fmla="*/ 1 h 159"/>
                  <a:gd name="T20" fmla="*/ 1723 w 2268"/>
                  <a:gd name="T21" fmla="*/ 1 h 159"/>
                  <a:gd name="T22" fmla="*/ 2041 w 2268"/>
                  <a:gd name="T23" fmla="*/ 2 h 159"/>
                  <a:gd name="T24" fmla="*/ 2268 w 2268"/>
                  <a:gd name="T25" fmla="*/ 2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8"/>
                  <a:gd name="T40" fmla="*/ 0 h 159"/>
                  <a:gd name="T41" fmla="*/ 2268 w 2268"/>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8" h="159">
                    <a:moveTo>
                      <a:pt x="0" y="15"/>
                    </a:moveTo>
                    <a:cubicBezTo>
                      <a:pt x="11" y="49"/>
                      <a:pt x="22" y="83"/>
                      <a:pt x="45" y="106"/>
                    </a:cubicBezTo>
                    <a:cubicBezTo>
                      <a:pt x="68" y="129"/>
                      <a:pt x="98" y="159"/>
                      <a:pt x="136" y="151"/>
                    </a:cubicBezTo>
                    <a:cubicBezTo>
                      <a:pt x="174" y="143"/>
                      <a:pt x="234" y="83"/>
                      <a:pt x="272" y="60"/>
                    </a:cubicBezTo>
                    <a:cubicBezTo>
                      <a:pt x="310" y="37"/>
                      <a:pt x="318" y="0"/>
                      <a:pt x="363" y="15"/>
                    </a:cubicBezTo>
                    <a:cubicBezTo>
                      <a:pt x="408" y="30"/>
                      <a:pt x="491" y="151"/>
                      <a:pt x="544" y="151"/>
                    </a:cubicBezTo>
                    <a:cubicBezTo>
                      <a:pt x="597" y="151"/>
                      <a:pt x="589" y="23"/>
                      <a:pt x="680" y="15"/>
                    </a:cubicBezTo>
                    <a:cubicBezTo>
                      <a:pt x="771" y="7"/>
                      <a:pt x="990" y="99"/>
                      <a:pt x="1088" y="106"/>
                    </a:cubicBezTo>
                    <a:cubicBezTo>
                      <a:pt x="1186" y="113"/>
                      <a:pt x="1187" y="75"/>
                      <a:pt x="1270" y="60"/>
                    </a:cubicBezTo>
                    <a:cubicBezTo>
                      <a:pt x="1353" y="45"/>
                      <a:pt x="1512" y="15"/>
                      <a:pt x="1587" y="15"/>
                    </a:cubicBezTo>
                    <a:cubicBezTo>
                      <a:pt x="1662" y="15"/>
                      <a:pt x="1647" y="45"/>
                      <a:pt x="1723" y="60"/>
                    </a:cubicBezTo>
                    <a:cubicBezTo>
                      <a:pt x="1799" y="75"/>
                      <a:pt x="1950" y="98"/>
                      <a:pt x="2041" y="106"/>
                    </a:cubicBezTo>
                    <a:cubicBezTo>
                      <a:pt x="2132" y="114"/>
                      <a:pt x="2200" y="110"/>
                      <a:pt x="2268" y="106"/>
                    </a:cubicBezTo>
                  </a:path>
                </a:pathLst>
              </a:custGeom>
              <a:noFill/>
              <a:ln w="47625">
                <a:solidFill>
                  <a:schemeClr val="tx1"/>
                </a:solidFill>
                <a:round/>
                <a:headEnd/>
                <a:tailEnd/>
              </a:ln>
            </p:spPr>
            <p:txBody>
              <a:bodyPr/>
              <a:lstStyle/>
              <a:p>
                <a:endParaRPr lang="en-US"/>
              </a:p>
            </p:txBody>
          </p:sp>
          <p:sp>
            <p:nvSpPr>
              <p:cNvPr id="98" name="Line 84"/>
              <p:cNvSpPr>
                <a:spLocks noChangeShapeType="1"/>
              </p:cNvSpPr>
              <p:nvPr/>
            </p:nvSpPr>
            <p:spPr bwMode="auto">
              <a:xfrm flipH="1">
                <a:off x="3312" y="3608"/>
                <a:ext cx="136" cy="91"/>
              </a:xfrm>
              <a:prstGeom prst="line">
                <a:avLst/>
              </a:prstGeom>
              <a:noFill/>
              <a:ln w="38100">
                <a:solidFill>
                  <a:schemeClr val="tx1"/>
                </a:solidFill>
                <a:round/>
                <a:headEnd/>
                <a:tailEnd/>
              </a:ln>
            </p:spPr>
            <p:txBody>
              <a:bodyPr/>
              <a:lstStyle/>
              <a:p>
                <a:endParaRPr lang="en-US"/>
              </a:p>
            </p:txBody>
          </p:sp>
          <p:sp>
            <p:nvSpPr>
              <p:cNvPr id="99" name="Line 85"/>
              <p:cNvSpPr>
                <a:spLocks noChangeShapeType="1"/>
              </p:cNvSpPr>
              <p:nvPr/>
            </p:nvSpPr>
            <p:spPr bwMode="auto">
              <a:xfrm flipH="1">
                <a:off x="3675" y="3608"/>
                <a:ext cx="136" cy="91"/>
              </a:xfrm>
              <a:prstGeom prst="line">
                <a:avLst/>
              </a:prstGeom>
              <a:noFill/>
              <a:ln w="38100">
                <a:solidFill>
                  <a:schemeClr val="tx1"/>
                </a:solidFill>
                <a:round/>
                <a:headEnd/>
                <a:tailEnd/>
              </a:ln>
            </p:spPr>
            <p:txBody>
              <a:bodyPr/>
              <a:lstStyle/>
              <a:p>
                <a:endParaRPr lang="en-US"/>
              </a:p>
            </p:txBody>
          </p:sp>
          <p:sp>
            <p:nvSpPr>
              <p:cNvPr id="100" name="Line 86"/>
              <p:cNvSpPr>
                <a:spLocks noChangeShapeType="1"/>
              </p:cNvSpPr>
              <p:nvPr/>
            </p:nvSpPr>
            <p:spPr bwMode="auto">
              <a:xfrm flipH="1">
                <a:off x="4038" y="3563"/>
                <a:ext cx="136" cy="91"/>
              </a:xfrm>
              <a:prstGeom prst="line">
                <a:avLst/>
              </a:prstGeom>
              <a:noFill/>
              <a:ln w="38100">
                <a:solidFill>
                  <a:schemeClr val="tx1"/>
                </a:solidFill>
                <a:round/>
                <a:headEnd/>
                <a:tailEnd/>
              </a:ln>
            </p:spPr>
            <p:txBody>
              <a:bodyPr/>
              <a:lstStyle/>
              <a:p>
                <a:endParaRPr lang="en-US"/>
              </a:p>
            </p:txBody>
          </p:sp>
          <p:sp>
            <p:nvSpPr>
              <p:cNvPr id="101" name="Line 87"/>
              <p:cNvSpPr>
                <a:spLocks noChangeShapeType="1"/>
              </p:cNvSpPr>
              <p:nvPr/>
            </p:nvSpPr>
            <p:spPr bwMode="auto">
              <a:xfrm flipH="1">
                <a:off x="4491" y="3563"/>
                <a:ext cx="136" cy="91"/>
              </a:xfrm>
              <a:prstGeom prst="line">
                <a:avLst/>
              </a:prstGeom>
              <a:noFill/>
              <a:ln w="38100">
                <a:solidFill>
                  <a:schemeClr val="tx1"/>
                </a:solidFill>
                <a:round/>
                <a:headEnd/>
                <a:tailEnd/>
              </a:ln>
            </p:spPr>
            <p:txBody>
              <a:bodyPr/>
              <a:lstStyle/>
              <a:p>
                <a:endParaRPr lang="en-US"/>
              </a:p>
            </p:txBody>
          </p:sp>
          <p:sp>
            <p:nvSpPr>
              <p:cNvPr id="102" name="Line 88"/>
              <p:cNvSpPr>
                <a:spLocks noChangeShapeType="1"/>
              </p:cNvSpPr>
              <p:nvPr/>
            </p:nvSpPr>
            <p:spPr bwMode="auto">
              <a:xfrm flipH="1">
                <a:off x="4763" y="3541"/>
                <a:ext cx="136" cy="91"/>
              </a:xfrm>
              <a:prstGeom prst="line">
                <a:avLst/>
              </a:prstGeom>
              <a:noFill/>
              <a:ln w="38100">
                <a:solidFill>
                  <a:schemeClr val="tx1"/>
                </a:solidFill>
                <a:round/>
                <a:headEnd/>
                <a:tailEnd/>
              </a:ln>
            </p:spPr>
            <p:txBody>
              <a:bodyPr/>
              <a:lstStyle/>
              <a:p>
                <a:endParaRPr lang="en-US"/>
              </a:p>
            </p:txBody>
          </p:sp>
          <p:sp>
            <p:nvSpPr>
              <p:cNvPr id="103" name="Line 89"/>
              <p:cNvSpPr>
                <a:spLocks noChangeShapeType="1"/>
              </p:cNvSpPr>
              <p:nvPr/>
            </p:nvSpPr>
            <p:spPr bwMode="auto">
              <a:xfrm flipH="1">
                <a:off x="5035" y="3563"/>
                <a:ext cx="136" cy="91"/>
              </a:xfrm>
              <a:prstGeom prst="line">
                <a:avLst/>
              </a:prstGeom>
              <a:noFill/>
              <a:ln w="38100">
                <a:solidFill>
                  <a:schemeClr val="tx1"/>
                </a:solidFill>
                <a:round/>
                <a:headEnd/>
                <a:tailEnd/>
              </a:ln>
            </p:spPr>
            <p:txBody>
              <a:bodyPr/>
              <a:lstStyle/>
              <a:p>
                <a:endParaRPr lang="en-US"/>
              </a:p>
            </p:txBody>
          </p:sp>
          <p:sp>
            <p:nvSpPr>
              <p:cNvPr id="104" name="Line 90"/>
              <p:cNvSpPr>
                <a:spLocks noChangeShapeType="1"/>
              </p:cNvSpPr>
              <p:nvPr/>
            </p:nvSpPr>
            <p:spPr bwMode="auto">
              <a:xfrm flipH="1">
                <a:off x="5308" y="3608"/>
                <a:ext cx="136" cy="91"/>
              </a:xfrm>
              <a:prstGeom prst="line">
                <a:avLst/>
              </a:prstGeom>
              <a:noFill/>
              <a:ln w="38100">
                <a:solidFill>
                  <a:schemeClr val="tx1"/>
                </a:solidFill>
                <a:round/>
                <a:headEnd/>
                <a:tailEnd/>
              </a:ln>
            </p:spPr>
            <p:txBody>
              <a:bodyPr/>
              <a:lstStyle/>
              <a:p>
                <a:endParaRPr lang="en-US"/>
              </a:p>
            </p:txBody>
          </p:sp>
        </p:grpSp>
        <p:sp>
          <p:nvSpPr>
            <p:cNvPr id="90" name="Freeform 93"/>
            <p:cNvSpPr>
              <a:spLocks/>
            </p:cNvSpPr>
            <p:nvPr/>
          </p:nvSpPr>
          <p:spPr bwMode="auto">
            <a:xfrm>
              <a:off x="3312" y="2472"/>
              <a:ext cx="2314" cy="136"/>
            </a:xfrm>
            <a:custGeom>
              <a:avLst/>
              <a:gdLst>
                <a:gd name="T0" fmla="*/ 0 w 2314"/>
                <a:gd name="T1" fmla="*/ 136 h 136"/>
                <a:gd name="T2" fmla="*/ 227 w 2314"/>
                <a:gd name="T3" fmla="*/ 0 h 136"/>
                <a:gd name="T4" fmla="*/ 454 w 2314"/>
                <a:gd name="T5" fmla="*/ 136 h 136"/>
                <a:gd name="T6" fmla="*/ 726 w 2314"/>
                <a:gd name="T7" fmla="*/ 0 h 136"/>
                <a:gd name="T8" fmla="*/ 953 w 2314"/>
                <a:gd name="T9" fmla="*/ 136 h 136"/>
                <a:gd name="T10" fmla="*/ 1180 w 2314"/>
                <a:gd name="T11" fmla="*/ 0 h 136"/>
                <a:gd name="T12" fmla="*/ 1407 w 2314"/>
                <a:gd name="T13" fmla="*/ 136 h 136"/>
                <a:gd name="T14" fmla="*/ 1679 w 2314"/>
                <a:gd name="T15" fmla="*/ 0 h 136"/>
                <a:gd name="T16" fmla="*/ 1906 w 2314"/>
                <a:gd name="T17" fmla="*/ 136 h 136"/>
                <a:gd name="T18" fmla="*/ 2132 w 2314"/>
                <a:gd name="T19" fmla="*/ 0 h 136"/>
                <a:gd name="T20" fmla="*/ 2314 w 2314"/>
                <a:gd name="T21" fmla="*/ 13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14"/>
                <a:gd name="T34" fmla="*/ 0 h 136"/>
                <a:gd name="T35" fmla="*/ 2314 w 2314"/>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14" h="136">
                  <a:moveTo>
                    <a:pt x="0" y="136"/>
                  </a:moveTo>
                  <a:cubicBezTo>
                    <a:pt x="75" y="68"/>
                    <a:pt x="151" y="0"/>
                    <a:pt x="227" y="0"/>
                  </a:cubicBezTo>
                  <a:cubicBezTo>
                    <a:pt x="303" y="0"/>
                    <a:pt x="371" y="136"/>
                    <a:pt x="454" y="136"/>
                  </a:cubicBezTo>
                  <a:cubicBezTo>
                    <a:pt x="537" y="136"/>
                    <a:pt x="643" y="0"/>
                    <a:pt x="726" y="0"/>
                  </a:cubicBezTo>
                  <a:cubicBezTo>
                    <a:pt x="809" y="0"/>
                    <a:pt x="877" y="136"/>
                    <a:pt x="953" y="136"/>
                  </a:cubicBezTo>
                  <a:cubicBezTo>
                    <a:pt x="1029" y="136"/>
                    <a:pt x="1104" y="0"/>
                    <a:pt x="1180" y="0"/>
                  </a:cubicBezTo>
                  <a:cubicBezTo>
                    <a:pt x="1256" y="0"/>
                    <a:pt x="1324" y="136"/>
                    <a:pt x="1407" y="136"/>
                  </a:cubicBezTo>
                  <a:cubicBezTo>
                    <a:pt x="1490" y="136"/>
                    <a:pt x="1596" y="0"/>
                    <a:pt x="1679" y="0"/>
                  </a:cubicBezTo>
                  <a:cubicBezTo>
                    <a:pt x="1762" y="0"/>
                    <a:pt x="1831" y="136"/>
                    <a:pt x="1906" y="136"/>
                  </a:cubicBezTo>
                  <a:cubicBezTo>
                    <a:pt x="1981" y="136"/>
                    <a:pt x="2064" y="0"/>
                    <a:pt x="2132" y="0"/>
                  </a:cubicBezTo>
                  <a:cubicBezTo>
                    <a:pt x="2200" y="0"/>
                    <a:pt x="2257" y="68"/>
                    <a:pt x="2314" y="136"/>
                  </a:cubicBezTo>
                </a:path>
              </a:pathLst>
            </a:custGeom>
            <a:noFill/>
            <a:ln w="9525">
              <a:solidFill>
                <a:schemeClr val="tx1"/>
              </a:solidFill>
              <a:round/>
              <a:headEnd/>
              <a:tailEnd/>
            </a:ln>
          </p:spPr>
          <p:txBody>
            <a:bodyPr/>
            <a:lstStyle/>
            <a:p>
              <a:endParaRPr lang="en-US"/>
            </a:p>
          </p:txBody>
        </p:sp>
        <p:grpSp>
          <p:nvGrpSpPr>
            <p:cNvPr id="91" name="Group 107"/>
            <p:cNvGrpSpPr>
              <a:grpSpLocks/>
            </p:cNvGrpSpPr>
            <p:nvPr/>
          </p:nvGrpSpPr>
          <p:grpSpPr bwMode="auto">
            <a:xfrm>
              <a:off x="5172" y="2926"/>
              <a:ext cx="318" cy="408"/>
              <a:chOff x="4921" y="2750"/>
              <a:chExt cx="318" cy="408"/>
            </a:xfrm>
          </p:grpSpPr>
          <p:sp>
            <p:nvSpPr>
              <p:cNvPr id="95" name="Line 108"/>
              <p:cNvSpPr>
                <a:spLocks noChangeShapeType="1"/>
              </p:cNvSpPr>
              <p:nvPr/>
            </p:nvSpPr>
            <p:spPr bwMode="auto">
              <a:xfrm flipH="1">
                <a:off x="4921" y="3158"/>
                <a:ext cx="272" cy="0"/>
              </a:xfrm>
              <a:prstGeom prst="line">
                <a:avLst/>
              </a:prstGeom>
              <a:noFill/>
              <a:ln w="76200">
                <a:solidFill>
                  <a:srgbClr val="99CCFF"/>
                </a:solidFill>
                <a:round/>
                <a:headEnd/>
                <a:tailEnd type="triangle" w="med" len="med"/>
              </a:ln>
            </p:spPr>
            <p:txBody>
              <a:bodyPr/>
              <a:lstStyle/>
              <a:p>
                <a:endParaRPr lang="en-US"/>
              </a:p>
            </p:txBody>
          </p:sp>
          <p:sp>
            <p:nvSpPr>
              <p:cNvPr id="96" name="Line 109"/>
              <p:cNvSpPr>
                <a:spLocks noChangeShapeType="1"/>
              </p:cNvSpPr>
              <p:nvPr/>
            </p:nvSpPr>
            <p:spPr bwMode="auto">
              <a:xfrm>
                <a:off x="4967" y="2750"/>
                <a:ext cx="272" cy="0"/>
              </a:xfrm>
              <a:prstGeom prst="line">
                <a:avLst/>
              </a:prstGeom>
              <a:noFill/>
              <a:ln w="76200">
                <a:solidFill>
                  <a:srgbClr val="99CCFF"/>
                </a:solidFill>
                <a:round/>
                <a:headEnd/>
                <a:tailEnd type="triangle" w="med" len="med"/>
              </a:ln>
            </p:spPr>
            <p:txBody>
              <a:bodyPr/>
              <a:lstStyle/>
              <a:p>
                <a:endParaRPr lang="en-US"/>
              </a:p>
            </p:txBody>
          </p:sp>
        </p:grpSp>
        <p:grpSp>
          <p:nvGrpSpPr>
            <p:cNvPr id="92" name="Group 110"/>
            <p:cNvGrpSpPr>
              <a:grpSpLocks/>
            </p:cNvGrpSpPr>
            <p:nvPr/>
          </p:nvGrpSpPr>
          <p:grpSpPr bwMode="auto">
            <a:xfrm>
              <a:off x="3358" y="2971"/>
              <a:ext cx="2268" cy="226"/>
              <a:chOff x="3107" y="2795"/>
              <a:chExt cx="2268" cy="226"/>
            </a:xfrm>
          </p:grpSpPr>
          <p:sp>
            <p:nvSpPr>
              <p:cNvPr id="93" name="Line 111"/>
              <p:cNvSpPr>
                <a:spLocks noChangeShapeType="1"/>
              </p:cNvSpPr>
              <p:nvPr/>
            </p:nvSpPr>
            <p:spPr bwMode="auto">
              <a:xfrm>
                <a:off x="3107" y="2886"/>
                <a:ext cx="2268" cy="0"/>
              </a:xfrm>
              <a:prstGeom prst="line">
                <a:avLst/>
              </a:prstGeom>
              <a:noFill/>
              <a:ln w="9525">
                <a:solidFill>
                  <a:schemeClr val="tx1"/>
                </a:solidFill>
                <a:prstDash val="dash"/>
                <a:round/>
                <a:headEnd/>
                <a:tailEnd/>
              </a:ln>
            </p:spPr>
            <p:txBody>
              <a:bodyPr/>
              <a:lstStyle/>
              <a:p>
                <a:endParaRPr lang="en-US"/>
              </a:p>
            </p:txBody>
          </p:sp>
          <p:sp>
            <p:nvSpPr>
              <p:cNvPr id="94" name="AutoShape 112"/>
              <p:cNvSpPr>
                <a:spLocks noChangeArrowheads="1"/>
              </p:cNvSpPr>
              <p:nvPr/>
            </p:nvSpPr>
            <p:spPr bwMode="auto">
              <a:xfrm>
                <a:off x="4059" y="2795"/>
                <a:ext cx="91" cy="226"/>
              </a:xfrm>
              <a:prstGeom prst="curvedLeftArrow">
                <a:avLst>
                  <a:gd name="adj1" fmla="val 49670"/>
                  <a:gd name="adj2" fmla="val 99341"/>
                  <a:gd name="adj3" fmla="val 33333"/>
                </a:avLst>
              </a:prstGeom>
              <a:solidFill>
                <a:srgbClr val="C9E7E9"/>
              </a:solidFill>
              <a:ln w="9525">
                <a:solidFill>
                  <a:schemeClr val="tx1"/>
                </a:solidFill>
                <a:miter lim="800000"/>
                <a:headEnd/>
                <a:tailEnd/>
              </a:ln>
            </p:spPr>
            <p:txBody>
              <a:bodyPr wrap="none" lIns="91429" tIns="45714" rIns="91429" bIns="45714" anchor="ctr"/>
              <a:lstStyle/>
              <a:p>
                <a:endParaRPr lang="zh-CN" altLang="en-US">
                  <a:ea typeface="宋体" pitchFamily="2" charset="-122"/>
                </a:endParaRPr>
              </a:p>
            </p:txBody>
          </p:sp>
        </p:grpSp>
      </p:grpSp>
      <p:sp>
        <p:nvSpPr>
          <p:cNvPr id="105" name="Text Box 113"/>
          <p:cNvSpPr txBox="1">
            <a:spLocks noChangeArrowheads="1"/>
          </p:cNvSpPr>
          <p:nvPr/>
        </p:nvSpPr>
        <p:spPr bwMode="auto">
          <a:xfrm rot="19594745">
            <a:off x="1865313" y="4130675"/>
            <a:ext cx="685800" cy="304800"/>
          </a:xfrm>
          <a:prstGeom prst="rect">
            <a:avLst/>
          </a:prstGeom>
          <a:noFill/>
          <a:ln w="9525">
            <a:noFill/>
            <a:miter lim="800000"/>
            <a:headEnd/>
            <a:tailEnd/>
          </a:ln>
        </p:spPr>
        <p:txBody>
          <a:bodyPr lIns="91429" tIns="45714" rIns="91429" bIns="45714">
            <a:spAutoFit/>
          </a:bodyPr>
          <a:lstStyle/>
          <a:p>
            <a:pPr>
              <a:spcBef>
                <a:spcPct val="50000"/>
              </a:spcBef>
            </a:pPr>
            <a:r>
              <a:rPr lang="en-US" altLang="zh-CN" sz="1400" dirty="0">
                <a:ea typeface="宋体" pitchFamily="2" charset="-122"/>
              </a:rPr>
              <a:t>river</a:t>
            </a:r>
          </a:p>
        </p:txBody>
      </p:sp>
      <p:sp>
        <p:nvSpPr>
          <p:cNvPr id="106" name="Rectangle 115"/>
          <p:cNvSpPr>
            <a:spLocks noChangeArrowheads="1"/>
          </p:cNvSpPr>
          <p:nvPr/>
        </p:nvSpPr>
        <p:spPr bwMode="auto">
          <a:xfrm>
            <a:off x="2466540" y="1678460"/>
            <a:ext cx="1759334" cy="1039801"/>
          </a:xfrm>
          <a:prstGeom prst="rect">
            <a:avLst/>
          </a:prstGeom>
          <a:solidFill>
            <a:srgbClr val="C9E7E9">
              <a:alpha val="27058"/>
            </a:srgbClr>
          </a:solidFill>
          <a:ln w="38100">
            <a:solidFill>
              <a:srgbClr val="82C7CC"/>
            </a:solidFill>
            <a:miter lim="800000"/>
            <a:headEnd/>
            <a:tailEnd/>
          </a:ln>
        </p:spPr>
        <p:txBody>
          <a:bodyPr wrap="none" lIns="91429" tIns="45714" rIns="91429" bIns="45714" anchor="ctr"/>
          <a:lstStyle/>
          <a:p>
            <a:endParaRPr lang="zh-CN" altLang="en-US">
              <a:ea typeface="宋体" pitchFamily="2" charset="-122"/>
            </a:endParaRPr>
          </a:p>
        </p:txBody>
      </p:sp>
      <p:sp>
        <p:nvSpPr>
          <p:cNvPr id="108" name="Rectangle 115"/>
          <p:cNvSpPr>
            <a:spLocks noChangeArrowheads="1"/>
          </p:cNvSpPr>
          <p:nvPr/>
        </p:nvSpPr>
        <p:spPr bwMode="auto">
          <a:xfrm>
            <a:off x="4407147" y="1678461"/>
            <a:ext cx="1655259" cy="1039801"/>
          </a:xfrm>
          <a:prstGeom prst="rect">
            <a:avLst/>
          </a:prstGeom>
          <a:solidFill>
            <a:srgbClr val="C9E7E9">
              <a:alpha val="27058"/>
            </a:srgbClr>
          </a:solidFill>
          <a:ln w="38100">
            <a:solidFill>
              <a:srgbClr val="82C7CC"/>
            </a:solidFill>
            <a:miter lim="800000"/>
            <a:headEnd/>
            <a:tailEnd/>
          </a:ln>
        </p:spPr>
        <p:txBody>
          <a:bodyPr wrap="none" lIns="91429" tIns="45714" rIns="91429" bIns="45714" anchor="ctr"/>
          <a:lstStyle/>
          <a:p>
            <a:endParaRPr lang="zh-CN" altLang="en-US" dirty="0">
              <a:ea typeface="宋体" pitchFamily="2" charset="-122"/>
            </a:endParaRPr>
          </a:p>
        </p:txBody>
      </p:sp>
      <p:sp>
        <p:nvSpPr>
          <p:cNvPr id="109" name="Rectangle 115"/>
          <p:cNvSpPr>
            <a:spLocks noChangeArrowheads="1"/>
          </p:cNvSpPr>
          <p:nvPr/>
        </p:nvSpPr>
        <p:spPr bwMode="auto">
          <a:xfrm>
            <a:off x="6323713" y="1657585"/>
            <a:ext cx="937223" cy="1060677"/>
          </a:xfrm>
          <a:prstGeom prst="rect">
            <a:avLst/>
          </a:prstGeom>
          <a:solidFill>
            <a:srgbClr val="C9E7E9">
              <a:alpha val="27058"/>
            </a:srgbClr>
          </a:solidFill>
          <a:ln w="38100">
            <a:solidFill>
              <a:srgbClr val="82C7CC"/>
            </a:solidFill>
            <a:miter lim="800000"/>
            <a:headEnd/>
            <a:tailEnd/>
          </a:ln>
        </p:spPr>
        <p:txBody>
          <a:bodyPr wrap="none" lIns="91429" tIns="45714" rIns="91429" bIns="45714" anchor="ctr"/>
          <a:lstStyle/>
          <a:p>
            <a:endParaRPr lang="zh-CN" altLang="en-US" dirty="0">
              <a:ea typeface="宋体" pitchFamily="2" charset="-122"/>
            </a:endParaRPr>
          </a:p>
        </p:txBody>
      </p:sp>
      <p:sp>
        <p:nvSpPr>
          <p:cNvPr id="110" name="Rectangle 115"/>
          <p:cNvSpPr>
            <a:spLocks noChangeArrowheads="1"/>
          </p:cNvSpPr>
          <p:nvPr/>
        </p:nvSpPr>
        <p:spPr bwMode="auto">
          <a:xfrm>
            <a:off x="7442209" y="1690610"/>
            <a:ext cx="1286877" cy="1039801"/>
          </a:xfrm>
          <a:prstGeom prst="rect">
            <a:avLst/>
          </a:prstGeom>
          <a:solidFill>
            <a:srgbClr val="C9E7E9">
              <a:alpha val="27058"/>
            </a:srgbClr>
          </a:solidFill>
          <a:ln w="38100">
            <a:solidFill>
              <a:srgbClr val="82C7CC"/>
            </a:solidFill>
            <a:miter lim="800000"/>
            <a:headEnd/>
            <a:tailEnd/>
          </a:ln>
        </p:spPr>
        <p:txBody>
          <a:bodyPr wrap="none" lIns="91429" tIns="45714" rIns="91429" bIns="45714" anchor="ctr"/>
          <a:lstStyle/>
          <a:p>
            <a:endParaRPr lang="zh-CN" altLang="en-US">
              <a:ea typeface="宋体" pitchFamily="2" charset="-122"/>
            </a:endParaRPr>
          </a:p>
        </p:txBody>
      </p:sp>
      <p:sp>
        <p:nvSpPr>
          <p:cNvPr id="45" name="Rectangle 45"/>
          <p:cNvSpPr>
            <a:spLocks noChangeArrowheads="1"/>
          </p:cNvSpPr>
          <p:nvPr/>
        </p:nvSpPr>
        <p:spPr bwMode="auto">
          <a:xfrm>
            <a:off x="2369127" y="661815"/>
            <a:ext cx="1180408" cy="990600"/>
          </a:xfrm>
          <a:prstGeom prst="rect">
            <a:avLst/>
          </a:prstGeom>
          <a:solidFill>
            <a:schemeClr val="accent4">
              <a:lumMod val="60000"/>
              <a:lumOff val="40000"/>
              <a:alpha val="27058"/>
            </a:schemeClr>
          </a:solidFill>
          <a:ln w="38100">
            <a:solidFill>
              <a:schemeClr val="accent4">
                <a:lumMod val="75000"/>
              </a:schemeClr>
            </a:solidFill>
            <a:miter lim="800000"/>
            <a:headEnd/>
            <a:tailEnd/>
          </a:ln>
        </p:spPr>
        <p:txBody>
          <a:bodyPr wrap="none" lIns="91429" tIns="45714" rIns="91429" bIns="45714" anchor="ctr"/>
          <a:lstStyle/>
          <a:p>
            <a:endParaRPr lang="zh-CN" altLang="en-US" dirty="0">
              <a:ea typeface="宋体" pitchFamily="2" charset="-122"/>
            </a:endParaRPr>
          </a:p>
        </p:txBody>
      </p:sp>
      <p:sp>
        <p:nvSpPr>
          <p:cNvPr id="50" name="Rectangle 63"/>
          <p:cNvSpPr>
            <a:spLocks noChangeArrowheads="1"/>
          </p:cNvSpPr>
          <p:nvPr/>
        </p:nvSpPr>
        <p:spPr bwMode="auto">
          <a:xfrm>
            <a:off x="3581400" y="664316"/>
            <a:ext cx="1592254" cy="990600"/>
          </a:xfrm>
          <a:prstGeom prst="rect">
            <a:avLst/>
          </a:prstGeom>
          <a:solidFill>
            <a:schemeClr val="accent4">
              <a:lumMod val="60000"/>
              <a:lumOff val="40000"/>
              <a:alpha val="27058"/>
            </a:schemeClr>
          </a:solidFill>
          <a:ln w="38100">
            <a:solidFill>
              <a:schemeClr val="accent4">
                <a:lumMod val="75000"/>
              </a:schemeClr>
            </a:solidFill>
            <a:miter lim="800000"/>
            <a:headEnd/>
            <a:tailEnd/>
          </a:ln>
        </p:spPr>
        <p:txBody>
          <a:bodyPr wrap="none" lIns="91429" tIns="45714" rIns="91429" bIns="45714" anchor="ctr"/>
          <a:lstStyle/>
          <a:p>
            <a:endParaRPr lang="zh-CN" altLang="en-US">
              <a:ea typeface="宋体" pitchFamily="2" charset="-122"/>
            </a:endParaRPr>
          </a:p>
        </p:txBody>
      </p:sp>
      <p:sp>
        <p:nvSpPr>
          <p:cNvPr id="75" name="TextBox 74">
            <a:extLst>
              <a:ext uri="{FF2B5EF4-FFF2-40B4-BE49-F238E27FC236}">
                <a16:creationId xmlns:a16="http://schemas.microsoft.com/office/drawing/2014/main" id="{4324128A-497B-4F90-9F91-2680E0780667}"/>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Modeling Dissolved Oxygen Dynamics</a:t>
            </a:r>
            <a:endParaRPr lang="en-US" sz="3000" dirty="0">
              <a:solidFill>
                <a:srgbClr val="C16C63"/>
              </a:solidFill>
            </a:endParaRPr>
          </a:p>
        </p:txBody>
      </p:sp>
      <p:sp>
        <p:nvSpPr>
          <p:cNvPr id="70" name="TextBox 69">
            <a:extLst>
              <a:ext uri="{FF2B5EF4-FFF2-40B4-BE49-F238E27FC236}">
                <a16:creationId xmlns:a16="http://schemas.microsoft.com/office/drawing/2014/main" id="{1405FE79-3C6B-4D48-BFF3-CF6907CB248C}"/>
              </a:ext>
            </a:extLst>
          </p:cNvPr>
          <p:cNvSpPr txBox="1"/>
          <p:nvPr/>
        </p:nvSpPr>
        <p:spPr>
          <a:xfrm>
            <a:off x="9127914" y="2633512"/>
            <a:ext cx="1254337" cy="276999"/>
          </a:xfrm>
          <a:prstGeom prst="rect">
            <a:avLst/>
          </a:prstGeom>
          <a:noFill/>
        </p:spPr>
        <p:txBody>
          <a:bodyPr wrap="square" rtlCol="0">
            <a:spAutoFit/>
          </a:bodyPr>
          <a:lstStyle/>
          <a:p>
            <a:r>
              <a:rPr lang="en-US" sz="1200" dirty="0">
                <a:solidFill>
                  <a:schemeClr val="tx1">
                    <a:lumMod val="75000"/>
                    <a:lumOff val="25000"/>
                  </a:schemeClr>
                </a:solidFill>
              </a:rPr>
              <a:t>Li et al. (2015)</a:t>
            </a:r>
          </a:p>
        </p:txBody>
      </p:sp>
    </p:spTree>
    <p:extLst>
      <p:ext uri="{BB962C8B-B14F-4D97-AF65-F5344CB8AC3E}">
        <p14:creationId xmlns:p14="http://schemas.microsoft.com/office/powerpoint/2010/main" val="34540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8"/>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0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106" grpId="0" animBg="1"/>
      <p:bldP spid="106" grpId="1" animBg="1"/>
      <p:bldP spid="108" grpId="0" animBg="1"/>
      <p:bldP spid="108" grpId="1" animBg="1"/>
      <p:bldP spid="109" grpId="0" animBg="1"/>
      <p:bldP spid="109" grpId="1" animBg="1"/>
      <p:bldP spid="110" grpId="0" animBg="1"/>
      <p:bldP spid="45" grpId="0" animBg="1"/>
      <p:bldP spid="45" grpId="1" animBg="1"/>
      <p:bldP spid="50" grpId="0" animBg="1"/>
      <p:bldP spid="5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A6C2FD1-6AAD-49C4-930A-435CF436485A}"/>
              </a:ext>
            </a:extLst>
          </p:cNvPr>
          <p:cNvSpPr txBox="1"/>
          <p:nvPr/>
        </p:nvSpPr>
        <p:spPr>
          <a:xfrm>
            <a:off x="316655" y="33846"/>
            <a:ext cx="11230186" cy="553998"/>
          </a:xfrm>
          <a:prstGeom prst="rect">
            <a:avLst/>
          </a:prstGeom>
          <a:noFill/>
        </p:spPr>
        <p:txBody>
          <a:bodyPr wrap="square" rtlCol="0">
            <a:spAutoFit/>
          </a:bodyPr>
          <a:lstStyle/>
          <a:p>
            <a:r>
              <a:rPr lang="en-US" sz="3000" b="1" dirty="0" err="1">
                <a:solidFill>
                  <a:srgbClr val="C16C63"/>
                </a:solidFill>
              </a:rPr>
              <a:t>Biosketch</a:t>
            </a:r>
            <a:endParaRPr lang="en-US" sz="3000" dirty="0">
              <a:solidFill>
                <a:srgbClr val="C16C63"/>
              </a:solidFill>
            </a:endParaRPr>
          </a:p>
        </p:txBody>
      </p:sp>
      <p:grpSp>
        <p:nvGrpSpPr>
          <p:cNvPr id="65" name="Group 64">
            <a:extLst>
              <a:ext uri="{FF2B5EF4-FFF2-40B4-BE49-F238E27FC236}">
                <a16:creationId xmlns:a16="http://schemas.microsoft.com/office/drawing/2014/main" id="{4ECAADE6-29DB-4179-B75E-54AAD42F09C4}"/>
              </a:ext>
            </a:extLst>
          </p:cNvPr>
          <p:cNvGrpSpPr/>
          <p:nvPr/>
        </p:nvGrpSpPr>
        <p:grpSpPr>
          <a:xfrm>
            <a:off x="1081195" y="1262372"/>
            <a:ext cx="10827174" cy="4827715"/>
            <a:chOff x="1081195" y="1262372"/>
            <a:chExt cx="10827174" cy="4827715"/>
          </a:xfrm>
        </p:grpSpPr>
        <p:sp>
          <p:nvSpPr>
            <p:cNvPr id="6" name="Rectangle: Rounded Corners 5">
              <a:extLst>
                <a:ext uri="{FF2B5EF4-FFF2-40B4-BE49-F238E27FC236}">
                  <a16:creationId xmlns:a16="http://schemas.microsoft.com/office/drawing/2014/main" id="{E05DF3C2-FA67-4817-ADF8-C8198781D7D2}"/>
                </a:ext>
              </a:extLst>
            </p:cNvPr>
            <p:cNvSpPr/>
            <p:nvPr/>
          </p:nvSpPr>
          <p:spPr>
            <a:xfrm>
              <a:off x="1081195" y="5312847"/>
              <a:ext cx="2029968" cy="77724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t>Physics</a:t>
              </a:r>
            </a:p>
          </p:txBody>
        </p:sp>
        <p:sp>
          <p:nvSpPr>
            <p:cNvPr id="7" name="Rectangle: Rounded Corners 6">
              <a:extLst>
                <a:ext uri="{FF2B5EF4-FFF2-40B4-BE49-F238E27FC236}">
                  <a16:creationId xmlns:a16="http://schemas.microsoft.com/office/drawing/2014/main" id="{8E2CA572-D908-4A96-8991-B871831CFAC9}"/>
                </a:ext>
              </a:extLst>
            </p:cNvPr>
            <p:cNvSpPr/>
            <p:nvPr/>
          </p:nvSpPr>
          <p:spPr>
            <a:xfrm>
              <a:off x="3219874" y="4252821"/>
              <a:ext cx="2029968" cy="77724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t>Nutrients</a:t>
              </a:r>
            </a:p>
            <a:p>
              <a:pPr algn="ctr"/>
              <a:r>
                <a:rPr lang="en-US" sz="2200" b="1" dirty="0"/>
                <a:t> Light, Oxygen</a:t>
              </a:r>
            </a:p>
          </p:txBody>
        </p:sp>
        <p:sp>
          <p:nvSpPr>
            <p:cNvPr id="8" name="Rectangle: Rounded Corners 7">
              <a:extLst>
                <a:ext uri="{FF2B5EF4-FFF2-40B4-BE49-F238E27FC236}">
                  <a16:creationId xmlns:a16="http://schemas.microsoft.com/office/drawing/2014/main" id="{B91608AD-9944-4F58-9EC4-0F77EC78F902}"/>
                </a:ext>
              </a:extLst>
            </p:cNvPr>
            <p:cNvSpPr/>
            <p:nvPr/>
          </p:nvSpPr>
          <p:spPr>
            <a:xfrm>
              <a:off x="5469638" y="3289314"/>
              <a:ext cx="2029968" cy="77724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dirty="0"/>
                <a:t>Phytoplankton</a:t>
              </a:r>
            </a:p>
          </p:txBody>
        </p:sp>
        <p:sp>
          <p:nvSpPr>
            <p:cNvPr id="9" name="Rectangle: Rounded Corners 8">
              <a:extLst>
                <a:ext uri="{FF2B5EF4-FFF2-40B4-BE49-F238E27FC236}">
                  <a16:creationId xmlns:a16="http://schemas.microsoft.com/office/drawing/2014/main" id="{2CEC4E69-15EB-4286-A0FE-C0AB3651DA83}"/>
                </a:ext>
              </a:extLst>
            </p:cNvPr>
            <p:cNvSpPr/>
            <p:nvPr/>
          </p:nvSpPr>
          <p:spPr>
            <a:xfrm>
              <a:off x="7617461" y="2245379"/>
              <a:ext cx="2029968" cy="77724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t>Zooplankton</a:t>
              </a:r>
            </a:p>
          </p:txBody>
        </p:sp>
        <p:sp>
          <p:nvSpPr>
            <p:cNvPr id="10" name="Rectangle: Rounded Corners 9">
              <a:extLst>
                <a:ext uri="{FF2B5EF4-FFF2-40B4-BE49-F238E27FC236}">
                  <a16:creationId xmlns:a16="http://schemas.microsoft.com/office/drawing/2014/main" id="{255393F7-793A-40EC-B2FA-932A3ACAFB72}"/>
                </a:ext>
              </a:extLst>
            </p:cNvPr>
            <p:cNvSpPr/>
            <p:nvPr/>
          </p:nvSpPr>
          <p:spPr>
            <a:xfrm>
              <a:off x="9878061" y="1262372"/>
              <a:ext cx="2030308" cy="773866"/>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300" b="1" dirty="0"/>
                <a:t>Top Predators</a:t>
              </a:r>
            </a:p>
            <a:p>
              <a:pPr algn="ctr"/>
              <a:r>
                <a:rPr lang="en-US" sz="1600" b="1" dirty="0"/>
                <a:t>(e.g., fish, seabird)</a:t>
              </a:r>
            </a:p>
          </p:txBody>
        </p:sp>
        <p:sp>
          <p:nvSpPr>
            <p:cNvPr id="14" name="Arrow: Bent 13">
              <a:extLst>
                <a:ext uri="{FF2B5EF4-FFF2-40B4-BE49-F238E27FC236}">
                  <a16:creationId xmlns:a16="http://schemas.microsoft.com/office/drawing/2014/main" id="{DD2A7A56-48F2-40D6-AD51-E09939639FD3}"/>
                </a:ext>
              </a:extLst>
            </p:cNvPr>
            <p:cNvSpPr/>
            <p:nvPr/>
          </p:nvSpPr>
          <p:spPr>
            <a:xfrm>
              <a:off x="1938866" y="4436533"/>
              <a:ext cx="1281007" cy="859380"/>
            </a:xfrm>
            <a:prstGeom prst="bentArrow">
              <a:avLst>
                <a:gd name="adj1" fmla="val 21209"/>
                <a:gd name="adj2" fmla="val 28318"/>
                <a:gd name="adj3" fmla="val 37322"/>
                <a:gd name="adj4" fmla="val 58916"/>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Bent 18">
              <a:extLst>
                <a:ext uri="{FF2B5EF4-FFF2-40B4-BE49-F238E27FC236}">
                  <a16:creationId xmlns:a16="http://schemas.microsoft.com/office/drawing/2014/main" id="{970FBC47-7394-40A0-900F-16D30FD06E81}"/>
                </a:ext>
              </a:extLst>
            </p:cNvPr>
            <p:cNvSpPr/>
            <p:nvPr/>
          </p:nvSpPr>
          <p:spPr>
            <a:xfrm>
              <a:off x="4089399" y="3488269"/>
              <a:ext cx="1380239" cy="757452"/>
            </a:xfrm>
            <a:prstGeom prst="bentArrow">
              <a:avLst>
                <a:gd name="adj1" fmla="val 24332"/>
                <a:gd name="adj2" fmla="val 28318"/>
                <a:gd name="adj3" fmla="val 37322"/>
                <a:gd name="adj4" fmla="val 58916"/>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Bent 19">
              <a:extLst>
                <a:ext uri="{FF2B5EF4-FFF2-40B4-BE49-F238E27FC236}">
                  <a16:creationId xmlns:a16="http://schemas.microsoft.com/office/drawing/2014/main" id="{B62E134D-3544-459C-BD9C-E6C2B5A56396}"/>
                </a:ext>
              </a:extLst>
            </p:cNvPr>
            <p:cNvSpPr/>
            <p:nvPr/>
          </p:nvSpPr>
          <p:spPr>
            <a:xfrm>
              <a:off x="6358467" y="2459136"/>
              <a:ext cx="1258994" cy="813244"/>
            </a:xfrm>
            <a:prstGeom prst="bentArrow">
              <a:avLst>
                <a:gd name="adj1" fmla="val 24332"/>
                <a:gd name="adj2" fmla="val 28318"/>
                <a:gd name="adj3" fmla="val 37322"/>
                <a:gd name="adj4" fmla="val 58916"/>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Arrow: Bent 20">
              <a:extLst>
                <a:ext uri="{FF2B5EF4-FFF2-40B4-BE49-F238E27FC236}">
                  <a16:creationId xmlns:a16="http://schemas.microsoft.com/office/drawing/2014/main" id="{8D6DE416-FEE4-4CA3-B305-8192F3A08067}"/>
                </a:ext>
              </a:extLst>
            </p:cNvPr>
            <p:cNvSpPr/>
            <p:nvPr/>
          </p:nvSpPr>
          <p:spPr>
            <a:xfrm>
              <a:off x="8525933" y="1415201"/>
              <a:ext cx="1352128" cy="813244"/>
            </a:xfrm>
            <a:prstGeom prst="bentArrow">
              <a:avLst>
                <a:gd name="adj1" fmla="val 24332"/>
                <a:gd name="adj2" fmla="val 28318"/>
                <a:gd name="adj3" fmla="val 37322"/>
                <a:gd name="adj4" fmla="val 58916"/>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Slide Number Placeholder 2">
            <a:extLst>
              <a:ext uri="{FF2B5EF4-FFF2-40B4-BE49-F238E27FC236}">
                <a16:creationId xmlns:a16="http://schemas.microsoft.com/office/drawing/2014/main" id="{64AC0623-10D5-454C-99C8-0B717FE5FF53}"/>
              </a:ext>
            </a:extLst>
          </p:cNvPr>
          <p:cNvSpPr>
            <a:spLocks noGrp="1"/>
          </p:cNvSpPr>
          <p:nvPr>
            <p:ph type="sldNum" sz="quarter" idx="12"/>
          </p:nvPr>
        </p:nvSpPr>
        <p:spPr/>
        <p:txBody>
          <a:bodyPr/>
          <a:lstStyle/>
          <a:p>
            <a:fld id="{CFEC2B3E-7BE4-4557-81A8-3195935615B0}" type="slidenum">
              <a:rPr lang="en-US" smtClean="0"/>
              <a:t>3</a:t>
            </a:fld>
            <a:endParaRPr lang="en-US"/>
          </a:p>
        </p:txBody>
      </p:sp>
      <p:sp>
        <p:nvSpPr>
          <p:cNvPr id="47" name="TextBox 46">
            <a:extLst>
              <a:ext uri="{FF2B5EF4-FFF2-40B4-BE49-F238E27FC236}">
                <a16:creationId xmlns:a16="http://schemas.microsoft.com/office/drawing/2014/main" id="{CDFF2799-C4FC-4E7D-9A1B-A996D81F40E8}"/>
              </a:ext>
            </a:extLst>
          </p:cNvPr>
          <p:cNvSpPr txBox="1"/>
          <p:nvPr/>
        </p:nvSpPr>
        <p:spPr>
          <a:xfrm>
            <a:off x="316655" y="803733"/>
            <a:ext cx="4690073" cy="1969770"/>
          </a:xfrm>
          <a:prstGeom prst="rect">
            <a:avLst/>
          </a:prstGeom>
          <a:noFill/>
          <a:ln w="19050">
            <a:noFill/>
          </a:ln>
        </p:spPr>
        <p:txBody>
          <a:bodyPr wrap="square" rtlCol="0">
            <a:spAutoFit/>
          </a:bodyPr>
          <a:lstStyle/>
          <a:p>
            <a:r>
              <a:rPr lang="en-US" sz="2200" b="1" u="sng" dirty="0"/>
              <a:t>Research Interests</a:t>
            </a:r>
          </a:p>
          <a:p>
            <a:pPr marL="285750" indent="-285750">
              <a:buFont typeface="Arial" panose="020B0604020202020204" pitchFamily="34" charset="0"/>
              <a:buChar char="•"/>
            </a:pPr>
            <a:r>
              <a:rPr lang="en-US" sz="2000" dirty="0"/>
              <a:t>coupled physical-biogeochemical model</a:t>
            </a:r>
          </a:p>
          <a:p>
            <a:pPr marL="285750" indent="-285750">
              <a:buFont typeface="Arial" panose="020B0604020202020204" pitchFamily="34" charset="0"/>
              <a:buChar char="•"/>
            </a:pPr>
            <a:r>
              <a:rPr lang="en-US" sz="2000" dirty="0"/>
              <a:t>stratification and circulation</a:t>
            </a:r>
          </a:p>
          <a:p>
            <a:pPr marL="285750" indent="-285750">
              <a:buFont typeface="Arial" panose="020B0604020202020204" pitchFamily="34" charset="0"/>
              <a:buChar char="•"/>
            </a:pPr>
            <a:r>
              <a:rPr lang="en-US" sz="2000" dirty="0"/>
              <a:t>oxygen dynamics</a:t>
            </a:r>
          </a:p>
          <a:p>
            <a:pPr marL="285750" indent="-285750">
              <a:buFont typeface="Arial" panose="020B0604020202020204" pitchFamily="34" charset="0"/>
              <a:buChar char="•"/>
            </a:pPr>
            <a:r>
              <a:rPr lang="en-US" sz="2000" dirty="0"/>
              <a:t>sea ice and phytoplankton phenology</a:t>
            </a:r>
          </a:p>
          <a:p>
            <a:pPr marL="285750" indent="-285750">
              <a:buFont typeface="Arial" panose="020B0604020202020204" pitchFamily="34" charset="0"/>
              <a:buChar char="•"/>
            </a:pPr>
            <a:r>
              <a:rPr lang="en-US" sz="2000" dirty="0"/>
              <a:t>biophysical interaction</a:t>
            </a:r>
          </a:p>
        </p:txBody>
      </p:sp>
      <p:sp>
        <p:nvSpPr>
          <p:cNvPr id="59" name="Rectangle: Rounded Corners 58">
            <a:extLst>
              <a:ext uri="{FF2B5EF4-FFF2-40B4-BE49-F238E27FC236}">
                <a16:creationId xmlns:a16="http://schemas.microsoft.com/office/drawing/2014/main" id="{D3F84DFF-796E-455E-B588-2D873226054E}"/>
              </a:ext>
            </a:extLst>
          </p:cNvPr>
          <p:cNvSpPr/>
          <p:nvPr/>
        </p:nvSpPr>
        <p:spPr>
          <a:xfrm>
            <a:off x="1081377" y="5311815"/>
            <a:ext cx="2029968" cy="777240"/>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3DFC1023-CF92-4E35-B8A1-50DF02C26B92}"/>
              </a:ext>
            </a:extLst>
          </p:cNvPr>
          <p:cNvSpPr/>
          <p:nvPr/>
        </p:nvSpPr>
        <p:spPr>
          <a:xfrm>
            <a:off x="3227824" y="4247390"/>
            <a:ext cx="2029968" cy="777240"/>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Rounded Corners 65">
            <a:extLst>
              <a:ext uri="{FF2B5EF4-FFF2-40B4-BE49-F238E27FC236}">
                <a16:creationId xmlns:a16="http://schemas.microsoft.com/office/drawing/2014/main" id="{2A5A6C6F-C6E1-4948-B0D8-B74412D715F8}"/>
              </a:ext>
            </a:extLst>
          </p:cNvPr>
          <p:cNvSpPr/>
          <p:nvPr/>
        </p:nvSpPr>
        <p:spPr>
          <a:xfrm>
            <a:off x="5469638" y="3272380"/>
            <a:ext cx="2029968" cy="777240"/>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E327AE1-845C-4292-B145-BF6D47DC6DA8}"/>
              </a:ext>
            </a:extLst>
          </p:cNvPr>
          <p:cNvSpPr/>
          <p:nvPr/>
        </p:nvSpPr>
        <p:spPr>
          <a:xfrm>
            <a:off x="9878401" y="1262372"/>
            <a:ext cx="2029968" cy="777240"/>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F9BC80-F965-46FC-90E6-F0C52CAC8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232" y="5255645"/>
            <a:ext cx="1071603" cy="1078059"/>
          </a:xfrm>
          <a:prstGeom prst="rect">
            <a:avLst/>
          </a:prstGeom>
        </p:spPr>
      </p:pic>
      <p:pic>
        <p:nvPicPr>
          <p:cNvPr id="32" name="Picture 31" descr="Logo, icon&#10;&#10;Description automatically generated">
            <a:extLst>
              <a:ext uri="{FF2B5EF4-FFF2-40B4-BE49-F238E27FC236}">
                <a16:creationId xmlns:a16="http://schemas.microsoft.com/office/drawing/2014/main" id="{A35ABAAD-B8D5-4CB8-B2ED-A59E821B5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218" y="5340644"/>
            <a:ext cx="1002660" cy="866252"/>
          </a:xfrm>
          <a:prstGeom prst="rect">
            <a:avLst/>
          </a:prstGeom>
        </p:spPr>
      </p:pic>
      <p:pic>
        <p:nvPicPr>
          <p:cNvPr id="33" name="Picture 32" descr="Icon&#10;&#10;Description automatically generated">
            <a:extLst>
              <a:ext uri="{FF2B5EF4-FFF2-40B4-BE49-F238E27FC236}">
                <a16:creationId xmlns:a16="http://schemas.microsoft.com/office/drawing/2014/main" id="{B0B8A4AB-C119-445D-A64D-791872CA4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254" y="5293508"/>
            <a:ext cx="982639" cy="982639"/>
          </a:xfrm>
          <a:prstGeom prst="rect">
            <a:avLst/>
          </a:prstGeom>
        </p:spPr>
      </p:pic>
      <p:pic>
        <p:nvPicPr>
          <p:cNvPr id="34" name="Picture 2" descr="NASA in Kansas - Kansas Space Grant Consortium | Kansas NASA EPSCoR Program">
            <a:extLst>
              <a:ext uri="{FF2B5EF4-FFF2-40B4-BE49-F238E27FC236}">
                <a16:creationId xmlns:a16="http://schemas.microsoft.com/office/drawing/2014/main" id="{646FFC8C-EEA3-463C-A6D0-A1DDEF111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4878" y="5195613"/>
            <a:ext cx="1403355" cy="119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643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D105D0-6212-4332-8E41-B79AF8561340}"/>
              </a:ext>
            </a:extLst>
          </p:cNvPr>
          <p:cNvSpPr/>
          <p:nvPr/>
        </p:nvSpPr>
        <p:spPr>
          <a:xfrm>
            <a:off x="0" y="-23179"/>
            <a:ext cx="12188952" cy="548640"/>
          </a:xfrm>
          <a:prstGeom prst="rect">
            <a:avLst/>
          </a:prstGeom>
          <a:gradFill flip="none" rotWithShape="1">
            <a:gsLst>
              <a:gs pos="0">
                <a:schemeClr val="bg1"/>
              </a:gs>
              <a:gs pos="22000">
                <a:schemeClr val="accent6">
                  <a:lumMod val="20000"/>
                  <a:lumOff val="80000"/>
                </a:schemeClr>
              </a:gs>
              <a:gs pos="100000">
                <a:schemeClr val="accent6">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6F8B99-C7D5-4101-8D12-A35C9E299E97}"/>
              </a:ext>
            </a:extLst>
          </p:cNvPr>
          <p:cNvSpPr txBox="1"/>
          <p:nvPr/>
        </p:nvSpPr>
        <p:spPr>
          <a:xfrm>
            <a:off x="124129" y="21303"/>
            <a:ext cx="10504449" cy="461665"/>
          </a:xfrm>
          <a:prstGeom prst="rect">
            <a:avLst/>
          </a:prstGeom>
          <a:noFill/>
          <a:ln>
            <a:noFill/>
          </a:ln>
        </p:spPr>
        <p:txBody>
          <a:bodyPr wrap="square" rtlCol="0">
            <a:spAutoFit/>
          </a:bodyPr>
          <a:lstStyle/>
          <a:p>
            <a:r>
              <a:rPr lang="en-US" sz="2400" b="1" dirty="0">
                <a:solidFill>
                  <a:schemeClr val="bg1"/>
                </a:solidFill>
                <a:latin typeface="DengXian" panose="02010600030101010101" pitchFamily="2" charset="-122"/>
                <a:ea typeface="DengXian" panose="02010600030101010101" pitchFamily="2" charset="-122"/>
              </a:rPr>
              <a:t>Red Tide Features</a:t>
            </a:r>
          </a:p>
        </p:txBody>
      </p:sp>
      <p:grpSp>
        <p:nvGrpSpPr>
          <p:cNvPr id="24" name="Group 23">
            <a:extLst>
              <a:ext uri="{FF2B5EF4-FFF2-40B4-BE49-F238E27FC236}">
                <a16:creationId xmlns:a16="http://schemas.microsoft.com/office/drawing/2014/main" id="{F378FBEF-0321-4BF4-B298-F505E02224E3}"/>
              </a:ext>
            </a:extLst>
          </p:cNvPr>
          <p:cNvGrpSpPr/>
          <p:nvPr/>
        </p:nvGrpSpPr>
        <p:grpSpPr>
          <a:xfrm>
            <a:off x="496663" y="1448273"/>
            <a:ext cx="3227198" cy="3846248"/>
            <a:chOff x="496663" y="1448273"/>
            <a:chExt cx="3227198" cy="3846248"/>
          </a:xfrm>
        </p:grpSpPr>
        <p:sp>
          <p:nvSpPr>
            <p:cNvPr id="3" name="TextBox 2">
              <a:extLst>
                <a:ext uri="{FF2B5EF4-FFF2-40B4-BE49-F238E27FC236}">
                  <a16:creationId xmlns:a16="http://schemas.microsoft.com/office/drawing/2014/main" id="{EE2AFA37-B0B8-4820-AC6E-612CD638EF33}"/>
                </a:ext>
              </a:extLst>
            </p:cNvPr>
            <p:cNvSpPr txBox="1"/>
            <p:nvPr/>
          </p:nvSpPr>
          <p:spPr>
            <a:xfrm>
              <a:off x="496663" y="4278858"/>
              <a:ext cx="3008537" cy="1015663"/>
            </a:xfrm>
            <a:prstGeom prst="rect">
              <a:avLst/>
            </a:prstGeom>
            <a:noFill/>
          </p:spPr>
          <p:txBody>
            <a:bodyPr wrap="square" rtlCol="0">
              <a:spAutoFit/>
            </a:bodyPr>
            <a:lstStyle/>
            <a:p>
              <a:pPr marL="280988" indent="-280988">
                <a:buClr>
                  <a:schemeClr val="tx2">
                    <a:lumMod val="75000"/>
                  </a:schemeClr>
                </a:buClr>
                <a:buSzPct val="100000"/>
                <a:buFont typeface="Wingdings" pitchFamily="2" charset="2"/>
                <a:buChar char="§"/>
              </a:pPr>
              <a:r>
                <a:rPr lang="en-US" sz="2000" dirty="0"/>
                <a:t>20-40 </a:t>
              </a:r>
              <a:r>
                <a:rPr lang="en-US" sz="2000" dirty="0" err="1"/>
                <a:t>μm</a:t>
              </a:r>
              <a:r>
                <a:rPr lang="en-US" sz="2000" dirty="0"/>
                <a:t> in diameter</a:t>
              </a:r>
            </a:p>
            <a:p>
              <a:pPr marL="280988" indent="-280988">
                <a:buClr>
                  <a:schemeClr val="tx2">
                    <a:lumMod val="75000"/>
                  </a:schemeClr>
                </a:buClr>
                <a:buSzPct val="100000"/>
                <a:buFont typeface="Wingdings" pitchFamily="2" charset="2"/>
                <a:buChar char="§"/>
              </a:pPr>
              <a:r>
                <a:rPr lang="en-US" sz="2000" dirty="0"/>
                <a:t>0.2-1.0 divisions per day (in culture)</a:t>
              </a:r>
            </a:p>
          </p:txBody>
        </p:sp>
        <p:pic>
          <p:nvPicPr>
            <p:cNvPr id="16" name="Picture 15">
              <a:extLst>
                <a:ext uri="{FF2B5EF4-FFF2-40B4-BE49-F238E27FC236}">
                  <a16:creationId xmlns:a16="http://schemas.microsoft.com/office/drawing/2014/main" id="{B8541E0F-E261-49C9-9BCC-91FE95902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14"/>
            <a:stretch/>
          </p:blipFill>
          <p:spPr>
            <a:xfrm>
              <a:off x="631318" y="1448273"/>
              <a:ext cx="3002475" cy="25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2927E6CF-4E49-45C2-B8CF-E11BBEEDDB61}"/>
                </a:ext>
              </a:extLst>
            </p:cNvPr>
            <p:cNvSpPr/>
            <p:nvPr/>
          </p:nvSpPr>
          <p:spPr>
            <a:xfrm>
              <a:off x="586950" y="3985759"/>
              <a:ext cx="3136911" cy="230832"/>
            </a:xfrm>
            <a:prstGeom prst="rect">
              <a:avLst/>
            </a:prstGeom>
          </p:spPr>
          <p:txBody>
            <a:bodyPr wrap="square">
              <a:spAutoFit/>
            </a:bodyPr>
            <a:lstStyle/>
            <a:p>
              <a:pPr algn="r"/>
              <a:r>
                <a:rPr lang="en-US" sz="900" i="1" dirty="0"/>
                <a:t>Image from Florida Fish and Wildlife Conservation Commission</a:t>
              </a:r>
            </a:p>
          </p:txBody>
        </p:sp>
      </p:grpSp>
      <p:grpSp>
        <p:nvGrpSpPr>
          <p:cNvPr id="25" name="Group 24">
            <a:extLst>
              <a:ext uri="{FF2B5EF4-FFF2-40B4-BE49-F238E27FC236}">
                <a16:creationId xmlns:a16="http://schemas.microsoft.com/office/drawing/2014/main" id="{D060D669-4022-4719-8433-31CF5C20BE27}"/>
              </a:ext>
            </a:extLst>
          </p:cNvPr>
          <p:cNvGrpSpPr/>
          <p:nvPr/>
        </p:nvGrpSpPr>
        <p:grpSpPr>
          <a:xfrm>
            <a:off x="3849669" y="1443682"/>
            <a:ext cx="4293164" cy="3508459"/>
            <a:chOff x="3849669" y="1443682"/>
            <a:chExt cx="4293164" cy="3508459"/>
          </a:xfrm>
        </p:grpSpPr>
        <p:grpSp>
          <p:nvGrpSpPr>
            <p:cNvPr id="14" name="Group 13">
              <a:extLst>
                <a:ext uri="{FF2B5EF4-FFF2-40B4-BE49-F238E27FC236}">
                  <a16:creationId xmlns:a16="http://schemas.microsoft.com/office/drawing/2014/main" id="{29766FC1-7EEA-4266-9A49-72ACC2BC1107}"/>
                </a:ext>
              </a:extLst>
            </p:cNvPr>
            <p:cNvGrpSpPr/>
            <p:nvPr/>
          </p:nvGrpSpPr>
          <p:grpSpPr>
            <a:xfrm>
              <a:off x="3960901" y="1443682"/>
              <a:ext cx="4055436" cy="2514199"/>
              <a:chOff x="4079005" y="1824225"/>
              <a:chExt cx="3332648" cy="1813334"/>
            </a:xfrm>
          </p:grpSpPr>
          <p:pic>
            <p:nvPicPr>
              <p:cNvPr id="10" name="Picture 9">
                <a:extLst>
                  <a:ext uri="{FF2B5EF4-FFF2-40B4-BE49-F238E27FC236}">
                    <a16:creationId xmlns:a16="http://schemas.microsoft.com/office/drawing/2014/main" id="{847F044D-D628-4153-960B-E0D0E4E9E188}"/>
                  </a:ext>
                </a:extLst>
              </p:cNvPr>
              <p:cNvPicPr>
                <a:picLocks noChangeAspect="1"/>
              </p:cNvPicPr>
              <p:nvPr/>
            </p:nvPicPr>
            <p:blipFill rotWithShape="1">
              <a:blip r:embed="rId4"/>
              <a:srcRect b="5161"/>
              <a:stretch/>
            </p:blipFill>
            <p:spPr>
              <a:xfrm flipH="1">
                <a:off x="4098074" y="1824225"/>
                <a:ext cx="3294510" cy="1813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2B6DE81-EA86-49D8-8B5D-E68417D1E526}"/>
                  </a:ext>
                </a:extLst>
              </p:cNvPr>
              <p:cNvSpPr txBox="1"/>
              <p:nvPr/>
            </p:nvSpPr>
            <p:spPr>
              <a:xfrm>
                <a:off x="4117143" y="3419754"/>
                <a:ext cx="3294510" cy="184131"/>
              </a:xfrm>
              <a:prstGeom prst="rect">
                <a:avLst/>
              </a:prstGeom>
              <a:noFill/>
            </p:spPr>
            <p:txBody>
              <a:bodyPr wrap="square" rtlCol="0">
                <a:spAutoFit/>
              </a:bodyPr>
              <a:lstStyle/>
              <a:p>
                <a:r>
                  <a:rPr lang="en-US" sz="900" dirty="0">
                    <a:solidFill>
                      <a:schemeClr val="tx1">
                        <a:lumMod val="50000"/>
                        <a:lumOff val="50000"/>
                      </a:schemeClr>
                    </a:solidFill>
                    <a:latin typeface="Times New Roman" panose="02020603050405020304" pitchFamily="18" charset="0"/>
                    <a:cs typeface="Times New Roman" panose="02020603050405020304" pitchFamily="18" charset="0"/>
                  </a:rPr>
                  <a:t>                    night          day          night       day         night         day           night</a:t>
                </a:r>
              </a:p>
            </p:txBody>
          </p:sp>
          <p:sp>
            <p:nvSpPr>
              <p:cNvPr id="13" name="TextBox 12">
                <a:extLst>
                  <a:ext uri="{FF2B5EF4-FFF2-40B4-BE49-F238E27FC236}">
                    <a16:creationId xmlns:a16="http://schemas.microsoft.com/office/drawing/2014/main" id="{33897BE2-D396-46DE-8C9D-2B227EE49E26}"/>
                  </a:ext>
                </a:extLst>
              </p:cNvPr>
              <p:cNvSpPr txBox="1"/>
              <p:nvPr/>
            </p:nvSpPr>
            <p:spPr>
              <a:xfrm>
                <a:off x="4079005" y="1839053"/>
                <a:ext cx="506030" cy="1620454"/>
              </a:xfrm>
              <a:prstGeom prst="rect">
                <a:avLst/>
              </a:prstGeom>
              <a:noFill/>
            </p:spPr>
            <p:txBody>
              <a:bodyPr wrap="square" rtlCol="0">
                <a:spAutoFit/>
              </a:bodyPr>
              <a:lstStyle>
                <a:defPPr>
                  <a:defRPr lang="en-US"/>
                </a:defPPr>
                <a:lvl1pPr>
                  <a:defRPr sz="1000">
                    <a:solidFill>
                      <a:schemeClr val="tx1">
                        <a:lumMod val="50000"/>
                        <a:lumOff val="50000"/>
                      </a:schemeClr>
                    </a:solidFill>
                    <a:latin typeface="Times New Roman" panose="02020603050405020304" pitchFamily="18" charset="0"/>
                    <a:cs typeface="Times New Roman" panose="02020603050405020304" pitchFamily="18" charset="0"/>
                  </a:defRPr>
                </a:lvl1pPr>
              </a:lstStyle>
              <a:p>
                <a:r>
                  <a:rPr lang="en-US" b="1" dirty="0"/>
                  <a:t>0 m</a:t>
                </a:r>
              </a:p>
              <a:p>
                <a:endParaRPr lang="en-US" b="1" dirty="0"/>
              </a:p>
              <a:p>
                <a:endParaRPr lang="en-US" b="1" dirty="0"/>
              </a:p>
              <a:p>
                <a:endParaRPr lang="en-US" b="1" dirty="0"/>
              </a:p>
              <a:p>
                <a:endParaRPr lang="en-US" b="1" dirty="0"/>
              </a:p>
              <a:p>
                <a:endParaRPr lang="en-US" b="1" dirty="0"/>
              </a:p>
              <a:p>
                <a:r>
                  <a:rPr lang="en-US" b="1" dirty="0"/>
                  <a:t>20 m</a:t>
                </a:r>
              </a:p>
              <a:p>
                <a:endParaRPr lang="en-US" b="1" dirty="0"/>
              </a:p>
              <a:p>
                <a:endParaRPr lang="en-US" b="1" dirty="0"/>
              </a:p>
              <a:p>
                <a:endParaRPr lang="en-US" b="1" dirty="0"/>
              </a:p>
              <a:p>
                <a:endParaRPr lang="en-US" b="1" dirty="0"/>
              </a:p>
              <a:p>
                <a:endParaRPr lang="en-US" b="1" dirty="0"/>
              </a:p>
              <a:p>
                <a:endParaRPr lang="en-US" b="1" dirty="0"/>
              </a:p>
              <a:p>
                <a:r>
                  <a:rPr lang="en-US" b="1" dirty="0"/>
                  <a:t>40 m</a:t>
                </a:r>
              </a:p>
            </p:txBody>
          </p:sp>
        </p:grpSp>
        <p:sp>
          <p:nvSpPr>
            <p:cNvPr id="11" name="TextBox 10">
              <a:extLst>
                <a:ext uri="{FF2B5EF4-FFF2-40B4-BE49-F238E27FC236}">
                  <a16:creationId xmlns:a16="http://schemas.microsoft.com/office/drawing/2014/main" id="{69B2A5D6-DC32-48DA-949F-EB0F727A4A69}"/>
                </a:ext>
              </a:extLst>
            </p:cNvPr>
            <p:cNvSpPr txBox="1"/>
            <p:nvPr/>
          </p:nvSpPr>
          <p:spPr>
            <a:xfrm>
              <a:off x="7140636" y="3998034"/>
              <a:ext cx="1002197" cy="246221"/>
            </a:xfrm>
            <a:prstGeom prst="rect">
              <a:avLst/>
            </a:prstGeom>
            <a:noFill/>
          </p:spPr>
          <p:txBody>
            <a:bodyPr wrap="none" rtlCol="0">
              <a:spAutoFit/>
            </a:bodyPr>
            <a:lstStyle/>
            <a:p>
              <a:r>
                <a:rPr lang="en-US" sz="1000" i="1" dirty="0"/>
                <a:t>(Hu et al, 2016)</a:t>
              </a:r>
              <a:endParaRPr lang="LID4096" sz="1000" i="1" dirty="0"/>
            </a:p>
          </p:txBody>
        </p:sp>
        <p:sp>
          <p:nvSpPr>
            <p:cNvPr id="20" name="TextBox 19">
              <a:extLst>
                <a:ext uri="{FF2B5EF4-FFF2-40B4-BE49-F238E27FC236}">
                  <a16:creationId xmlns:a16="http://schemas.microsoft.com/office/drawing/2014/main" id="{595F9272-4F89-47EA-8285-D79E77E72142}"/>
                </a:ext>
              </a:extLst>
            </p:cNvPr>
            <p:cNvSpPr txBox="1"/>
            <p:nvPr/>
          </p:nvSpPr>
          <p:spPr>
            <a:xfrm>
              <a:off x="3849669" y="4244255"/>
              <a:ext cx="4256572" cy="707886"/>
            </a:xfrm>
            <a:prstGeom prst="rect">
              <a:avLst/>
            </a:prstGeom>
            <a:noFill/>
          </p:spPr>
          <p:txBody>
            <a:bodyPr wrap="square" rtlCol="0">
              <a:spAutoFit/>
            </a:bodyPr>
            <a:lstStyle/>
            <a:p>
              <a:pPr marL="285750" indent="-271463">
                <a:buClr>
                  <a:schemeClr val="tx2">
                    <a:lumMod val="75000"/>
                  </a:schemeClr>
                </a:buClr>
                <a:buSzPct val="100000"/>
                <a:buFont typeface="Wingdings" pitchFamily="2" charset="2"/>
                <a:buChar char="§"/>
              </a:pPr>
              <a:r>
                <a:rPr lang="en-US" sz="2000" dirty="0"/>
                <a:t>vertical swimming speed 2 m/hour</a:t>
              </a:r>
            </a:p>
            <a:p>
              <a:pPr marL="285750" indent="-271463">
                <a:buClr>
                  <a:schemeClr val="tx2">
                    <a:lumMod val="75000"/>
                  </a:schemeClr>
                </a:buClr>
                <a:buSzPct val="100000"/>
                <a:buFont typeface="Wingdings" pitchFamily="2" charset="2"/>
                <a:buChar char="§"/>
              </a:pPr>
              <a:r>
                <a:rPr lang="en-US" sz="2000" dirty="0"/>
                <a:t>phototaxis and chemotaxis</a:t>
              </a:r>
            </a:p>
          </p:txBody>
        </p:sp>
      </p:grpSp>
      <p:grpSp>
        <p:nvGrpSpPr>
          <p:cNvPr id="26" name="Group 25">
            <a:extLst>
              <a:ext uri="{FF2B5EF4-FFF2-40B4-BE49-F238E27FC236}">
                <a16:creationId xmlns:a16="http://schemas.microsoft.com/office/drawing/2014/main" id="{2EF077F0-D535-4654-84B5-EBFE9E9532BA}"/>
              </a:ext>
            </a:extLst>
          </p:cNvPr>
          <p:cNvGrpSpPr/>
          <p:nvPr/>
        </p:nvGrpSpPr>
        <p:grpSpPr>
          <a:xfrm>
            <a:off x="8153400" y="1443306"/>
            <a:ext cx="3697364" cy="4404501"/>
            <a:chOff x="8153400" y="1443306"/>
            <a:chExt cx="3697364" cy="4404501"/>
          </a:xfrm>
        </p:grpSpPr>
        <p:pic>
          <p:nvPicPr>
            <p:cNvPr id="7" name="Picture 6">
              <a:extLst>
                <a:ext uri="{FF2B5EF4-FFF2-40B4-BE49-F238E27FC236}">
                  <a16:creationId xmlns:a16="http://schemas.microsoft.com/office/drawing/2014/main" id="{28EF1A81-11BB-4BB3-A2C7-D9D7E818B42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762"/>
            <a:stretch/>
          </p:blipFill>
          <p:spPr>
            <a:xfrm>
              <a:off x="8393067" y="1443306"/>
              <a:ext cx="3241504" cy="25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7B99B15-7F15-4D76-B1C0-58A6B8B34AF8}"/>
                </a:ext>
              </a:extLst>
            </p:cNvPr>
            <p:cNvSpPr txBox="1"/>
            <p:nvPr/>
          </p:nvSpPr>
          <p:spPr>
            <a:xfrm>
              <a:off x="8306091" y="4016318"/>
              <a:ext cx="3415455" cy="230832"/>
            </a:xfrm>
            <a:prstGeom prst="rect">
              <a:avLst/>
            </a:prstGeom>
            <a:noFill/>
          </p:spPr>
          <p:txBody>
            <a:bodyPr wrap="square" rtlCol="0">
              <a:spAutoFit/>
            </a:bodyPr>
            <a:lstStyle/>
            <a:p>
              <a:pPr algn="r"/>
              <a:r>
                <a:rPr lang="en-US" sz="900" i="1" dirty="0"/>
                <a:t>Photo from </a:t>
              </a:r>
              <a:r>
                <a:rPr lang="en-US" sz="900" i="1" dirty="0">
                  <a:hlinkClick r:id="rId7"/>
                </a:rPr>
                <a:t>https://frla.org/news-release/red-tide-emergency/</a:t>
              </a:r>
              <a:endParaRPr lang="en-US" sz="900" i="1" dirty="0"/>
            </a:p>
          </p:txBody>
        </p:sp>
        <p:sp>
          <p:nvSpPr>
            <p:cNvPr id="21" name="TextBox 20">
              <a:extLst>
                <a:ext uri="{FF2B5EF4-FFF2-40B4-BE49-F238E27FC236}">
                  <a16:creationId xmlns:a16="http://schemas.microsoft.com/office/drawing/2014/main" id="{4FE2F88F-C81A-48BD-8FD9-F3B992DB2FFD}"/>
                </a:ext>
              </a:extLst>
            </p:cNvPr>
            <p:cNvSpPr txBox="1"/>
            <p:nvPr/>
          </p:nvSpPr>
          <p:spPr>
            <a:xfrm>
              <a:off x="8153400" y="4216591"/>
              <a:ext cx="3697364" cy="1631216"/>
            </a:xfrm>
            <a:prstGeom prst="rect">
              <a:avLst/>
            </a:prstGeom>
            <a:noFill/>
          </p:spPr>
          <p:txBody>
            <a:bodyPr wrap="square" rtlCol="0">
              <a:spAutoFit/>
            </a:bodyPr>
            <a:lstStyle/>
            <a:p>
              <a:pPr marL="284163" indent="-280988">
                <a:buClr>
                  <a:schemeClr val="tx2">
                    <a:lumMod val="75000"/>
                  </a:schemeClr>
                </a:buClr>
                <a:buSzPct val="100000"/>
                <a:buFont typeface="Wingdings" pitchFamily="2" charset="2"/>
                <a:buChar char="§"/>
              </a:pPr>
              <a:r>
                <a:rPr lang="en-US" sz="2000" dirty="0"/>
                <a:t>Background level &lt; 10 cell/L</a:t>
              </a:r>
            </a:p>
            <a:p>
              <a:pPr marL="284163" indent="-280988">
                <a:buClr>
                  <a:schemeClr val="tx2">
                    <a:lumMod val="75000"/>
                  </a:schemeClr>
                </a:buClr>
                <a:buSzPct val="100000"/>
              </a:pPr>
              <a:r>
                <a:rPr lang="en-US" sz="2000" dirty="0"/>
                <a:t>     bloom condition &gt;10</a:t>
              </a:r>
              <a:r>
                <a:rPr lang="en-US" sz="2000" baseline="30000" dirty="0"/>
                <a:t>5</a:t>
              </a:r>
              <a:r>
                <a:rPr lang="en-US" sz="2000" dirty="0"/>
                <a:t> cell/L</a:t>
              </a:r>
            </a:p>
            <a:p>
              <a:pPr marL="284163" indent="-280988">
                <a:buClr>
                  <a:schemeClr val="tx2">
                    <a:lumMod val="75000"/>
                  </a:schemeClr>
                </a:buClr>
                <a:buSzPct val="100000"/>
                <a:buFont typeface="Wingdings" pitchFamily="2" charset="2"/>
                <a:buChar char="§"/>
              </a:pPr>
              <a:r>
                <a:rPr lang="en-US" sz="2000" dirty="0"/>
                <a:t>Visible patches O(10~100) km</a:t>
              </a:r>
            </a:p>
            <a:p>
              <a:pPr marL="284163" indent="-280988">
                <a:buClr>
                  <a:schemeClr val="tx2">
                    <a:lumMod val="75000"/>
                  </a:schemeClr>
                </a:buClr>
                <a:buSzPct val="100000"/>
                <a:buFont typeface="Wingdings" pitchFamily="2" charset="2"/>
                <a:buChar char="§"/>
              </a:pPr>
              <a:r>
                <a:rPr lang="en-US" sz="2000" dirty="0"/>
                <a:t>harmful </a:t>
              </a:r>
              <a:r>
                <a:rPr lang="en-US" sz="2000" dirty="0" err="1"/>
                <a:t>brevetoxins</a:t>
              </a:r>
              <a:r>
                <a:rPr lang="en-US" sz="2000" dirty="0"/>
                <a:t> to marine life and human</a:t>
              </a:r>
            </a:p>
          </p:txBody>
        </p:sp>
      </p:grpSp>
      <p:sp>
        <p:nvSpPr>
          <p:cNvPr id="23" name="Slide Number Placeholder 22">
            <a:extLst>
              <a:ext uri="{FF2B5EF4-FFF2-40B4-BE49-F238E27FC236}">
                <a16:creationId xmlns:a16="http://schemas.microsoft.com/office/drawing/2014/main" id="{7F5DC23E-E170-41CD-B7F4-C6024013284B}"/>
              </a:ext>
            </a:extLst>
          </p:cNvPr>
          <p:cNvSpPr>
            <a:spLocks noGrp="1"/>
          </p:cNvSpPr>
          <p:nvPr>
            <p:ph type="sldNum" sz="quarter" idx="12"/>
          </p:nvPr>
        </p:nvSpPr>
        <p:spPr/>
        <p:txBody>
          <a:bodyPr/>
          <a:lstStyle/>
          <a:p>
            <a:fld id="{5717AD17-A70E-4FA8-9474-FFBCCA17DF1A}" type="slidenum">
              <a:rPr lang="en-US" smtClean="0"/>
              <a:pPr/>
              <a:t>30</a:t>
            </a:fld>
            <a:endParaRPr lang="en-US"/>
          </a:p>
        </p:txBody>
      </p:sp>
    </p:spTree>
    <p:extLst>
      <p:ext uri="{BB962C8B-B14F-4D97-AF65-F5344CB8AC3E}">
        <p14:creationId xmlns:p14="http://schemas.microsoft.com/office/powerpoint/2010/main" val="1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D53CA7-5F92-414C-BDF3-13B7CCCA0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88" y="1779015"/>
            <a:ext cx="10448373" cy="4242246"/>
          </a:xfrm>
          <a:prstGeom prst="rect">
            <a:avLst/>
          </a:prstGeom>
        </p:spPr>
      </p:pic>
      <p:sp>
        <p:nvSpPr>
          <p:cNvPr id="2" name="Slide Number Placeholder 1"/>
          <p:cNvSpPr>
            <a:spLocks noGrp="1"/>
          </p:cNvSpPr>
          <p:nvPr>
            <p:ph type="sldNum" sz="quarter" idx="12"/>
          </p:nvPr>
        </p:nvSpPr>
        <p:spPr/>
        <p:txBody>
          <a:bodyPr/>
          <a:lstStyle/>
          <a:p>
            <a:fld id="{CA87C508-737F-4A44-9D06-59660786C9C1}" type="slidenum">
              <a:rPr lang="en-US" smtClean="0"/>
              <a:pPr/>
              <a:t>31</a:t>
            </a:fld>
            <a:endParaRPr lang="en-US"/>
          </a:p>
        </p:txBody>
      </p:sp>
      <p:sp>
        <p:nvSpPr>
          <p:cNvPr id="7" name="TextBox 6"/>
          <p:cNvSpPr txBox="1"/>
          <p:nvPr/>
        </p:nvSpPr>
        <p:spPr>
          <a:xfrm>
            <a:off x="9319328" y="5838717"/>
            <a:ext cx="1905000" cy="338554"/>
          </a:xfrm>
          <a:prstGeom prst="rect">
            <a:avLst/>
          </a:prstGeom>
          <a:noFill/>
        </p:spPr>
        <p:txBody>
          <a:bodyPr wrap="square" rtlCol="0">
            <a:spAutoFit/>
          </a:bodyPr>
          <a:lstStyle/>
          <a:p>
            <a:pPr algn="r"/>
            <a:r>
              <a:rPr lang="en-US" sz="1600" dirty="0"/>
              <a:t>(Li et al., 2015)</a:t>
            </a:r>
          </a:p>
        </p:txBody>
      </p:sp>
      <p:sp>
        <p:nvSpPr>
          <p:cNvPr id="9" name="TextBox 8">
            <a:extLst>
              <a:ext uri="{FF2B5EF4-FFF2-40B4-BE49-F238E27FC236}">
                <a16:creationId xmlns:a16="http://schemas.microsoft.com/office/drawing/2014/main" id="{890AB53F-21AE-4D55-85FA-41B6AEFDDCE3}"/>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Biogeochemical Controls of Seasonality</a:t>
            </a:r>
            <a:endParaRPr lang="en-US" sz="3000" dirty="0">
              <a:solidFill>
                <a:srgbClr val="C16C63"/>
              </a:solidFill>
            </a:endParaRPr>
          </a:p>
        </p:txBody>
      </p:sp>
      <p:sp>
        <p:nvSpPr>
          <p:cNvPr id="13" name="Rectangle 2">
            <a:extLst>
              <a:ext uri="{FF2B5EF4-FFF2-40B4-BE49-F238E27FC236}">
                <a16:creationId xmlns:a16="http://schemas.microsoft.com/office/drawing/2014/main" id="{D95D002A-43C2-4B23-AC34-1F272D4B1592}"/>
              </a:ext>
            </a:extLst>
          </p:cNvPr>
          <p:cNvSpPr>
            <a:spLocks noChangeArrowheads="1"/>
          </p:cNvSpPr>
          <p:nvPr/>
        </p:nvSpPr>
        <p:spPr bwMode="auto">
          <a:xfrm>
            <a:off x="645159" y="605316"/>
            <a:ext cx="10975652" cy="1015651"/>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Hypoxia initiates in late-June, peaks in August and terminates in October.</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Advection (flow-induced) oxygen supply is stronger than vertical mixing-induced exchange.</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Water column respiration plays more important role than sediment oxygen demand.</a:t>
            </a:r>
          </a:p>
        </p:txBody>
      </p:sp>
      <p:sp>
        <p:nvSpPr>
          <p:cNvPr id="15" name="TextBox 14">
            <a:extLst>
              <a:ext uri="{FF2B5EF4-FFF2-40B4-BE49-F238E27FC236}">
                <a16:creationId xmlns:a16="http://schemas.microsoft.com/office/drawing/2014/main" id="{D3DE6E20-AAE0-4120-8981-54B76DEA5129}"/>
              </a:ext>
            </a:extLst>
          </p:cNvPr>
          <p:cNvSpPr txBox="1"/>
          <p:nvPr/>
        </p:nvSpPr>
        <p:spPr>
          <a:xfrm>
            <a:off x="890752" y="4634074"/>
            <a:ext cx="990600" cy="523220"/>
          </a:xfrm>
          <a:prstGeom prst="rect">
            <a:avLst/>
          </a:prstGeom>
          <a:noFill/>
        </p:spPr>
        <p:txBody>
          <a:bodyPr wrap="square" rtlCol="0">
            <a:spAutoFit/>
          </a:bodyPr>
          <a:lstStyle/>
          <a:p>
            <a:r>
              <a:rPr lang="en-US" sz="1400" b="1" dirty="0">
                <a:solidFill>
                  <a:srgbClr val="FF0000"/>
                </a:solidFill>
              </a:rPr>
              <a:t>data</a:t>
            </a:r>
          </a:p>
          <a:p>
            <a:r>
              <a:rPr lang="en-US" sz="1400" b="1" dirty="0"/>
              <a:t>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736835" y="2091275"/>
            <a:ext cx="5552966" cy="3505200"/>
          </a:xfrm>
          <a:prstGeom prst="rect">
            <a:avLst/>
          </a:prstGeom>
          <a:solidFill>
            <a:srgbClr val="47C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Slide Number Placeholder 1"/>
          <p:cNvSpPr>
            <a:spLocks noGrp="1"/>
          </p:cNvSpPr>
          <p:nvPr>
            <p:ph type="sldNum" sz="quarter" idx="12"/>
          </p:nvPr>
        </p:nvSpPr>
        <p:spPr>
          <a:xfrm>
            <a:off x="8610600" y="6356350"/>
            <a:ext cx="2743200" cy="365125"/>
          </a:xfrm>
          <a:noFill/>
        </p:spPr>
        <p:txBody>
          <a:bodyPr/>
          <a:lstStyle/>
          <a:p>
            <a:fld id="{DCF1580F-A440-49F7-8A99-98C600118571}" type="slidenum">
              <a:rPr lang="en-US" smtClean="0"/>
              <a:pPr/>
              <a:t>32</a:t>
            </a:fld>
            <a:endParaRPr lang="en-US" dirty="0"/>
          </a:p>
        </p:txBody>
      </p:sp>
      <p:sp>
        <p:nvSpPr>
          <p:cNvPr id="22" name="Rectangle 21"/>
          <p:cNvSpPr/>
          <p:nvPr/>
        </p:nvSpPr>
        <p:spPr>
          <a:xfrm>
            <a:off x="1723698" y="5596475"/>
            <a:ext cx="5566098" cy="685800"/>
          </a:xfrm>
          <a:prstGeom prst="rect">
            <a:avLst/>
          </a:prstGeom>
          <a:solidFill>
            <a:srgbClr val="D6A3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6"/>
          <p:cNvGrpSpPr/>
          <p:nvPr/>
        </p:nvGrpSpPr>
        <p:grpSpPr>
          <a:xfrm>
            <a:off x="1828799" y="1691910"/>
            <a:ext cx="5255634" cy="4380130"/>
            <a:chOff x="304799" y="1277035"/>
            <a:chExt cx="5255634" cy="4380130"/>
          </a:xfrm>
        </p:grpSpPr>
        <p:cxnSp>
          <p:nvCxnSpPr>
            <p:cNvPr id="77" name="Straight Arrow Connector 76"/>
            <p:cNvCxnSpPr/>
            <p:nvPr/>
          </p:nvCxnSpPr>
          <p:spPr>
            <a:xfrm rot="10800000" flipH="1">
              <a:off x="1661147" y="3147772"/>
              <a:ext cx="152704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489643" y="3651016"/>
              <a:ext cx="1709818" cy="76858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WCR</a:t>
              </a:r>
            </a:p>
            <a:p>
              <a:pPr algn="ctr"/>
              <a:r>
                <a:rPr lang="en-US" sz="1200" b="1" dirty="0">
                  <a:solidFill>
                    <a:schemeClr val="tx1"/>
                  </a:solidFill>
                </a:rPr>
                <a:t>(e.g., oxidation, nitrification, bacteria)</a:t>
              </a:r>
            </a:p>
          </p:txBody>
        </p:sp>
        <p:sp>
          <p:nvSpPr>
            <p:cNvPr id="52" name="Rectangle 51"/>
            <p:cNvSpPr/>
            <p:nvPr/>
          </p:nvSpPr>
          <p:spPr>
            <a:xfrm>
              <a:off x="504498" y="2819400"/>
              <a:ext cx="1143000" cy="457200"/>
            </a:xfrm>
            <a:prstGeom prst="rect">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oxygen</a:t>
              </a:r>
            </a:p>
          </p:txBody>
        </p:sp>
        <p:sp>
          <p:nvSpPr>
            <p:cNvPr id="56" name="Rectangle 55"/>
            <p:cNvSpPr/>
            <p:nvPr/>
          </p:nvSpPr>
          <p:spPr>
            <a:xfrm>
              <a:off x="3147842" y="2819400"/>
              <a:ext cx="2412591" cy="59642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PhP</a:t>
              </a:r>
              <a:endParaRPr lang="en-US" b="1" dirty="0">
                <a:solidFill>
                  <a:schemeClr val="tx1"/>
                </a:solidFill>
              </a:endParaRPr>
            </a:p>
            <a:p>
              <a:pPr algn="ctr"/>
              <a:r>
                <a:rPr lang="en-US" sz="1200" b="1" dirty="0">
                  <a:solidFill>
                    <a:schemeClr val="tx1"/>
                  </a:solidFill>
                </a:rPr>
                <a:t>(aka., net community production)</a:t>
              </a:r>
            </a:p>
          </p:txBody>
        </p:sp>
        <p:sp>
          <p:nvSpPr>
            <p:cNvPr id="60" name="TextBox 59"/>
            <p:cNvSpPr txBox="1"/>
            <p:nvPr/>
          </p:nvSpPr>
          <p:spPr>
            <a:xfrm>
              <a:off x="1683892" y="2880478"/>
              <a:ext cx="1524000" cy="323165"/>
            </a:xfrm>
            <a:prstGeom prst="rect">
              <a:avLst/>
            </a:prstGeom>
            <a:noFill/>
          </p:spPr>
          <p:txBody>
            <a:bodyPr wrap="square" rtlCol="0">
              <a:spAutoFit/>
            </a:bodyPr>
            <a:lstStyle/>
            <a:p>
              <a:pPr algn="ctr"/>
              <a:r>
                <a:rPr lang="en-US" sz="1500" b="1" i="1" dirty="0"/>
                <a:t>utilization</a:t>
              </a:r>
            </a:p>
          </p:txBody>
        </p:sp>
        <p:cxnSp>
          <p:nvCxnSpPr>
            <p:cNvPr id="61" name="Straight Arrow Connector 60"/>
            <p:cNvCxnSpPr>
              <a:cxnSpLocks/>
              <a:stCxn id="52" idx="2"/>
            </p:cNvCxnSpPr>
            <p:nvPr/>
          </p:nvCxnSpPr>
          <p:spPr>
            <a:xfrm>
              <a:off x="1075998" y="3276600"/>
              <a:ext cx="0" cy="20574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04799" y="5334000"/>
              <a:ext cx="2658534" cy="323165"/>
            </a:xfrm>
            <a:prstGeom prst="rect">
              <a:avLst/>
            </a:prstGeom>
            <a:noFill/>
          </p:spPr>
          <p:txBody>
            <a:bodyPr wrap="square" rtlCol="0">
              <a:spAutoFit/>
            </a:bodyPr>
            <a:lstStyle/>
            <a:p>
              <a:pPr algn="ctr"/>
              <a:r>
                <a:rPr lang="en-US" sz="1500" b="1" i="1" dirty="0"/>
                <a:t>sediment oxygen demand</a:t>
              </a:r>
            </a:p>
          </p:txBody>
        </p:sp>
        <p:cxnSp>
          <p:nvCxnSpPr>
            <p:cNvPr id="66" name="Straight Arrow Connector 65"/>
            <p:cNvCxnSpPr>
              <a:stCxn id="67" idx="2"/>
              <a:endCxn id="52" idx="0"/>
            </p:cNvCxnSpPr>
            <p:nvPr/>
          </p:nvCxnSpPr>
          <p:spPr>
            <a:xfrm flipH="1">
              <a:off x="1075998" y="1600200"/>
              <a:ext cx="3938" cy="12192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17936" y="1277035"/>
              <a:ext cx="1524000" cy="323165"/>
            </a:xfrm>
            <a:prstGeom prst="rect">
              <a:avLst/>
            </a:prstGeom>
            <a:noFill/>
          </p:spPr>
          <p:txBody>
            <a:bodyPr wrap="square" rtlCol="0">
              <a:spAutoFit/>
            </a:bodyPr>
            <a:lstStyle/>
            <a:p>
              <a:pPr algn="ctr"/>
              <a:r>
                <a:rPr lang="en-US" sz="1500" b="1" i="1" dirty="0"/>
                <a:t>air-sea exchange</a:t>
              </a:r>
            </a:p>
          </p:txBody>
        </p:sp>
        <p:cxnSp>
          <p:nvCxnSpPr>
            <p:cNvPr id="70" name="Elbow Connector 69"/>
            <p:cNvCxnSpPr>
              <a:cxnSpLocks/>
              <a:endCxn id="51" idx="1"/>
            </p:cNvCxnSpPr>
            <p:nvPr/>
          </p:nvCxnSpPr>
          <p:spPr>
            <a:xfrm>
              <a:off x="1273069" y="3300173"/>
              <a:ext cx="1216574" cy="735135"/>
            </a:xfrm>
            <a:prstGeom prst="bentConnector3">
              <a:avLst>
                <a:gd name="adj1" fmla="val 1284"/>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103585" y="3722393"/>
              <a:ext cx="1476702" cy="323165"/>
            </a:xfrm>
            <a:prstGeom prst="rect">
              <a:avLst/>
            </a:prstGeom>
            <a:noFill/>
          </p:spPr>
          <p:txBody>
            <a:bodyPr wrap="square" rtlCol="0">
              <a:spAutoFit/>
            </a:bodyPr>
            <a:lstStyle/>
            <a:p>
              <a:pPr algn="ctr"/>
              <a:r>
                <a:rPr lang="en-US" sz="1500" b="1" i="1" dirty="0"/>
                <a:t>consumption</a:t>
              </a:r>
            </a:p>
          </p:txBody>
        </p:sp>
      </p:grpSp>
      <p:grpSp>
        <p:nvGrpSpPr>
          <p:cNvPr id="50" name="Group 49"/>
          <p:cNvGrpSpPr/>
          <p:nvPr/>
        </p:nvGrpSpPr>
        <p:grpSpPr>
          <a:xfrm>
            <a:off x="4740166" y="1710276"/>
            <a:ext cx="1524000" cy="1524000"/>
            <a:chOff x="3216166" y="1295400"/>
            <a:chExt cx="1524000" cy="1524000"/>
          </a:xfrm>
        </p:grpSpPr>
        <p:cxnSp>
          <p:nvCxnSpPr>
            <p:cNvPr id="28" name="Straight Arrow Connector 27"/>
            <p:cNvCxnSpPr>
              <a:stCxn id="29" idx="2"/>
              <a:endCxn id="36" idx="0"/>
            </p:cNvCxnSpPr>
            <p:nvPr/>
          </p:nvCxnSpPr>
          <p:spPr>
            <a:xfrm>
              <a:off x="3978166" y="1618565"/>
              <a:ext cx="7876" cy="1200835"/>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16166" y="1295400"/>
              <a:ext cx="1524000" cy="323165"/>
            </a:xfrm>
            <a:prstGeom prst="rect">
              <a:avLst/>
            </a:prstGeom>
            <a:noFill/>
          </p:spPr>
          <p:txBody>
            <a:bodyPr wrap="square" rtlCol="0">
              <a:spAutoFit/>
            </a:bodyPr>
            <a:lstStyle/>
            <a:p>
              <a:pPr algn="ctr"/>
              <a:r>
                <a:rPr lang="en-US" sz="1500" b="1" i="1" dirty="0"/>
                <a:t>light (PAR)</a:t>
              </a:r>
            </a:p>
          </p:txBody>
        </p:sp>
      </p:grpSp>
      <p:sp>
        <p:nvSpPr>
          <p:cNvPr id="47" name="TextBox 46">
            <a:extLst>
              <a:ext uri="{FF2B5EF4-FFF2-40B4-BE49-F238E27FC236}">
                <a16:creationId xmlns:a16="http://schemas.microsoft.com/office/drawing/2014/main" id="{2C5717DA-5B20-4C45-80A6-075EFE53A6EF}"/>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Biogeochemical Module</a:t>
            </a:r>
            <a:endParaRPr lang="en-US" sz="3000" dirty="0">
              <a:solidFill>
                <a:srgbClr val="C16C63"/>
              </a:solidFill>
            </a:endParaRPr>
          </a:p>
        </p:txBody>
      </p:sp>
      <p:sp>
        <p:nvSpPr>
          <p:cNvPr id="55" name="Rectangle 2">
            <a:extLst>
              <a:ext uri="{FF2B5EF4-FFF2-40B4-BE49-F238E27FC236}">
                <a16:creationId xmlns:a16="http://schemas.microsoft.com/office/drawing/2014/main" id="{635B3BA4-6D80-4752-8A43-50C2F2FA48EE}"/>
              </a:ext>
            </a:extLst>
          </p:cNvPr>
          <p:cNvSpPr>
            <a:spLocks noChangeArrowheads="1"/>
          </p:cNvSpPr>
          <p:nvPr/>
        </p:nvSpPr>
        <p:spPr bwMode="auto">
          <a:xfrm>
            <a:off x="645159" y="605316"/>
            <a:ext cx="10975652" cy="1015651"/>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Simplified oxygen model: four biogeochemical processes for DO </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Biogeochemical processes are parameterized as functions of known variables.</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Isolate riverine nutrient input yet still consider seasonal evolution of oxygen sources/sinks</a:t>
            </a:r>
          </a:p>
        </p:txBody>
      </p:sp>
      <p:grpSp>
        <p:nvGrpSpPr>
          <p:cNvPr id="69" name="Group 68">
            <a:extLst>
              <a:ext uri="{FF2B5EF4-FFF2-40B4-BE49-F238E27FC236}">
                <a16:creationId xmlns:a16="http://schemas.microsoft.com/office/drawing/2014/main" id="{45C54819-7839-4AA7-A194-112A3DD07D82}"/>
              </a:ext>
            </a:extLst>
          </p:cNvPr>
          <p:cNvGrpSpPr/>
          <p:nvPr/>
        </p:nvGrpSpPr>
        <p:grpSpPr>
          <a:xfrm>
            <a:off x="7427183" y="1666883"/>
            <a:ext cx="4723389" cy="5054600"/>
            <a:chOff x="7427183" y="1666883"/>
            <a:chExt cx="4723389" cy="5054600"/>
          </a:xfrm>
        </p:grpSpPr>
        <p:pic>
          <p:nvPicPr>
            <p:cNvPr id="43" name="Picture 42">
              <a:extLst>
                <a:ext uri="{FF2B5EF4-FFF2-40B4-BE49-F238E27FC236}">
                  <a16:creationId xmlns:a16="http://schemas.microsoft.com/office/drawing/2014/main" id="{0D1080C9-0B6B-41E1-9B60-CCF7BC523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183" y="1666883"/>
              <a:ext cx="1793131" cy="5054600"/>
            </a:xfrm>
            <a:prstGeom prst="rect">
              <a:avLst/>
            </a:prstGeom>
          </p:spPr>
        </p:pic>
        <mc:AlternateContent xmlns:mc="http://schemas.openxmlformats.org/markup-compatibility/2006" xmlns:a14="http://schemas.microsoft.com/office/drawing/2010/main">
          <mc:Choice Requires="a14">
            <p:sp>
              <p:nvSpPr>
                <p:cNvPr id="85" name="Object 7">
                  <a:extLst>
                    <a:ext uri="{FF2B5EF4-FFF2-40B4-BE49-F238E27FC236}">
                      <a16:creationId xmlns:a16="http://schemas.microsoft.com/office/drawing/2014/main" id="{6ACA7348-3F0D-4579-9DB3-028801EA9481}"/>
                    </a:ext>
                  </a:extLst>
                </p:cNvPr>
                <p:cNvSpPr txBox="1">
                  <a:spLocks noChangeAspect="1"/>
                </p:cNvSpPr>
                <p:nvPr/>
              </p:nvSpPr>
              <p:spPr bwMode="auto">
                <a:xfrm>
                  <a:off x="8912669" y="2403723"/>
                  <a:ext cx="3237903" cy="256032"/>
                </a:xfrm>
                <a:prstGeom prst="rect">
                  <a:avLst/>
                </a:prstGeom>
                <a:noFill/>
              </p:spPr>
              <p:txBody>
                <a:bodyPr>
                  <a:normAutofit fontScale="55000" lnSpcReduction="20000"/>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rPr>
                          <m:t>𝑃h𝑃</m:t>
                        </m:r>
                        <m:r>
                          <a:rPr lang="en-US" i="1">
                            <a:solidFill>
                              <a:srgbClr val="000000"/>
                            </a:solidFill>
                            <a:latin typeface="Cambria Math" panose="02040503050406030204" pitchFamily="18" charset="0"/>
                          </a:rPr>
                          <m:t>=31.25×(1.0101+ 0.0314</m:t>
                        </m:r>
                        <m:r>
                          <a:rPr lang="en-US" i="1">
                            <a:solidFill>
                              <a:srgbClr val="000000"/>
                            </a:solidFill>
                            <a:latin typeface="Cambria Math" panose="02040503050406030204" pitchFamily="18" charset="0"/>
                          </a:rPr>
                          <m:t>𝑃𝐴𝑅</m:t>
                        </m:r>
                        <m:r>
                          <a:rPr lang="en-US" i="1">
                            <a:solidFill>
                              <a:srgbClr val="000000"/>
                            </a:solidFill>
                            <a:latin typeface="Cambria Math" panose="02040503050406030204" pitchFamily="18" charset="0"/>
                          </a:rPr>
                          <m:t>+0.1966</m:t>
                        </m:r>
                        <m:r>
                          <a:rPr lang="en-US" i="1">
                            <a:solidFill>
                              <a:srgbClr val="000000"/>
                            </a:solidFill>
                            <a:latin typeface="Cambria Math" panose="02040503050406030204" pitchFamily="18" charset="0"/>
                          </a:rPr>
                          <m:t>𝑇</m:t>
                        </m:r>
                        <m:r>
                          <a:rPr lang="en-US" i="1">
                            <a:solidFill>
                              <a:srgbClr val="000000"/>
                            </a:solidFill>
                            <a:latin typeface="Cambria Math" panose="02040503050406030204" pitchFamily="18" charset="0"/>
                          </a:rPr>
                          <m:t>)</m:t>
                        </m:r>
                      </m:oMath>
                    </m:oMathPara>
                  </a14:m>
                  <a:endParaRPr lang="en-US" dirty="0"/>
                </a:p>
              </p:txBody>
            </p:sp>
          </mc:Choice>
          <mc:Fallback xmlns="">
            <p:sp>
              <p:nvSpPr>
                <p:cNvPr id="85" name="Object 7">
                  <a:extLst>
                    <a:ext uri="{FF2B5EF4-FFF2-40B4-BE49-F238E27FC236}">
                      <a16:creationId xmlns:a16="http://schemas.microsoft.com/office/drawing/2014/main" id="{6ACA7348-3F0D-4579-9DB3-028801EA9481}"/>
                    </a:ext>
                  </a:extLst>
                </p:cNvPr>
                <p:cNvSpPr txBox="1">
                  <a:spLocks noRot="1" noChangeAspect="1" noMove="1" noResize="1" noEditPoints="1" noAdjustHandles="1" noChangeArrowheads="1" noChangeShapeType="1" noTextEdit="1"/>
                </p:cNvSpPr>
                <p:nvPr/>
              </p:nvSpPr>
              <p:spPr bwMode="auto">
                <a:xfrm>
                  <a:off x="8912669" y="2403723"/>
                  <a:ext cx="3237903" cy="256032"/>
                </a:xfrm>
                <a:prstGeom prst="rect">
                  <a:avLst/>
                </a:prstGeom>
                <a:blipFill>
                  <a:blip r:embed="rId5"/>
                  <a:stretch>
                    <a:fillRect b="-2381"/>
                  </a:stretch>
                </a:blipFill>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6" name="Object 3">
                  <a:extLst>
                    <a:ext uri="{FF2B5EF4-FFF2-40B4-BE49-F238E27FC236}">
                      <a16:creationId xmlns:a16="http://schemas.microsoft.com/office/drawing/2014/main" id="{556425AB-50F2-44B2-976A-5D4ABF7BC133}"/>
                    </a:ext>
                  </a:extLst>
                </p:cNvPr>
                <p:cNvGraphicFramePr>
                  <a:graphicFrameLocks noChangeAspect="1"/>
                </p:cNvGraphicFramePr>
                <p:nvPr/>
              </p:nvGraphicFramePr>
              <p:xfrm>
                <a:off x="9170543" y="4028289"/>
                <a:ext cx="1517814" cy="256032"/>
              </p:xfrm>
              <a:graphic>
                <a:graphicData uri="http://schemas.openxmlformats.org/presentationml/2006/ole">
                  <mc:AlternateContent>
                    <mc:Choice xmlns:v="urn:schemas-microsoft-com:vml" Requires="v">
                      <p:oleObj name="Equation" r:id="rId6" imgW="1346040" imgH="228600" progId="Equation.3">
                        <p:embed/>
                      </p:oleObj>
                    </mc:Choice>
                    <mc:Fallback>
                      <p:oleObj name="Equation" r:id="rId6" imgW="1346040" imgH="228600" progId="Equation.3">
                        <p:embed/>
                        <p:pic>
                          <p:nvPicPr>
                            <p:cNvPr id="86" name="Object 3">
                              <a:extLst>
                                <a:ext uri="{FF2B5EF4-FFF2-40B4-BE49-F238E27FC236}">
                                  <a16:creationId xmlns:a16="http://schemas.microsoft.com/office/drawing/2014/main" id="{556425AB-50F2-44B2-976A-5D4ABF7BC133}"/>
                                </a:ext>
                              </a:extLst>
                            </p:cNvPr>
                            <p:cNvPicPr>
                              <a:picLocks noChangeAspect="1" noChangeArrowheads="1"/>
                            </p:cNvPicPr>
                            <p:nvPr/>
                          </p:nvPicPr>
                          <p:blipFill>
                            <a:blip r:embed="rId7">
                              <a:extLst>
                                <a:ext uri="{28A0092B-C50C-407E-A947-70E740481C1C}">
                                  <a14:useLocalDpi val="0"/>
                                </a:ext>
                              </a:extLst>
                            </a:blip>
                            <a:srcRect/>
                            <a:stretch>
                              <a:fillRect/>
                            </a:stretch>
                          </p:blipFill>
                          <p:spPr bwMode="auto">
                            <a:xfrm>
                              <a:off x="9170543" y="4028289"/>
                              <a:ext cx="1517814" cy="256032"/>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86" name="Object 3">
                  <a:extLst>
                    <a:ext uri="{FF2B5EF4-FFF2-40B4-BE49-F238E27FC236}">
                      <a16:creationId xmlns:a16="http://schemas.microsoft.com/office/drawing/2014/main" id="{556425AB-50F2-44B2-976A-5D4ABF7BC133}"/>
                    </a:ext>
                  </a:extLst>
                </p:cNvPr>
                <p:cNvGraphicFramePr>
                  <a:graphicFrameLocks noChangeAspect="1"/>
                </p:cNvGraphicFramePr>
                <p:nvPr>
                  <p:extLst>
                    <p:ext uri="{D42A27DB-BD31-4B8C-83A1-F6EECF244321}">
                      <p14:modId xmlns:p14="http://schemas.microsoft.com/office/powerpoint/2010/main" val="3455662007"/>
                    </p:ext>
                  </p:extLst>
                </p:nvPr>
              </p:nvGraphicFramePr>
              <p:xfrm>
                <a:off x="9170543" y="4028289"/>
                <a:ext cx="1517814" cy="256032"/>
              </p:xfrm>
              <a:graphic>
                <a:graphicData uri="http://schemas.openxmlformats.org/presentationml/2006/ole">
                  <mc:AlternateContent>
                    <mc:Choice xmlns:v="urn:schemas-microsoft-com:vml" Requires="v">
                      <p:oleObj spid="_x0000_s3078" name="Equation" r:id="rId8" imgW="1346040" imgH="228600" progId="Equation.3">
                        <p:embed/>
                      </p:oleObj>
                    </mc:Choice>
                    <mc:Fallback>
                      <p:oleObj name="Equation" r:id="rId8" imgW="1346040" imgH="228600" progId="Equation.3">
                        <p:embed/>
                        <p:pic>
                          <p:nvPicPr>
                            <p:cNvPr id="6"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543" y="4028289"/>
                              <a:ext cx="1517814" cy="256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7" name="Object 4">
                  <a:extLst>
                    <a:ext uri="{FF2B5EF4-FFF2-40B4-BE49-F238E27FC236}">
                      <a16:creationId xmlns:a16="http://schemas.microsoft.com/office/drawing/2014/main" id="{69C9B0FD-538D-49DC-B2A4-6335846BD7B6}"/>
                    </a:ext>
                  </a:extLst>
                </p:cNvPr>
                <p:cNvGraphicFramePr>
                  <a:graphicFrameLocks noChangeAspect="1"/>
                </p:cNvGraphicFramePr>
                <p:nvPr/>
              </p:nvGraphicFramePr>
              <p:xfrm>
                <a:off x="9170543" y="5596475"/>
                <a:ext cx="2843808" cy="411480"/>
              </p:xfrm>
              <a:graphic>
                <a:graphicData uri="http://schemas.openxmlformats.org/presentationml/2006/ole">
                  <mc:AlternateContent>
                    <mc:Choice xmlns:v="urn:schemas-microsoft-com:vml" Requires="v">
                      <p:oleObj name="Equation" r:id="rId10" imgW="2971800" imgH="431640" progId="Equation.3">
                        <p:embed/>
                      </p:oleObj>
                    </mc:Choice>
                    <mc:Fallback>
                      <p:oleObj name="Equation" r:id="rId10" imgW="2971800" imgH="431640" progId="Equation.3">
                        <p:embed/>
                        <p:pic>
                          <p:nvPicPr>
                            <p:cNvPr id="87" name="Object 4">
                              <a:extLst>
                                <a:ext uri="{FF2B5EF4-FFF2-40B4-BE49-F238E27FC236}">
                                  <a16:creationId xmlns:a16="http://schemas.microsoft.com/office/drawing/2014/main" id="{69C9B0FD-538D-49DC-B2A4-6335846BD7B6}"/>
                                </a:ext>
                              </a:extLst>
                            </p:cNvPr>
                            <p:cNvPicPr>
                              <a:picLocks noChangeAspect="1" noChangeArrowheads="1"/>
                            </p:cNvPicPr>
                            <p:nvPr/>
                          </p:nvPicPr>
                          <p:blipFill>
                            <a:blip r:embed="rId11">
                              <a:extLst>
                                <a:ext uri="{28A0092B-C50C-407E-A947-70E740481C1C}">
                                  <a14:useLocalDpi val="0"/>
                                </a:ext>
                              </a:extLst>
                            </a:blip>
                            <a:srcRect/>
                            <a:stretch>
                              <a:fillRect/>
                            </a:stretch>
                          </p:blipFill>
                          <p:spPr bwMode="auto">
                            <a:xfrm>
                              <a:off x="9170543" y="5596475"/>
                              <a:ext cx="2843808" cy="41148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87" name="Object 4">
                  <a:extLst>
                    <a:ext uri="{FF2B5EF4-FFF2-40B4-BE49-F238E27FC236}">
                      <a16:creationId xmlns:a16="http://schemas.microsoft.com/office/drawing/2014/main" id="{69C9B0FD-538D-49DC-B2A4-6335846BD7B6}"/>
                    </a:ext>
                  </a:extLst>
                </p:cNvPr>
                <p:cNvGraphicFramePr>
                  <a:graphicFrameLocks noChangeAspect="1"/>
                </p:cNvGraphicFramePr>
                <p:nvPr>
                  <p:extLst>
                    <p:ext uri="{D42A27DB-BD31-4B8C-83A1-F6EECF244321}">
                      <p14:modId xmlns:p14="http://schemas.microsoft.com/office/powerpoint/2010/main" val="1036274905"/>
                    </p:ext>
                  </p:extLst>
                </p:nvPr>
              </p:nvGraphicFramePr>
              <p:xfrm>
                <a:off x="9170543" y="5596475"/>
                <a:ext cx="2843808" cy="411480"/>
              </p:xfrm>
              <a:graphic>
                <a:graphicData uri="http://schemas.openxmlformats.org/presentationml/2006/ole">
                  <mc:AlternateContent>
                    <mc:Choice xmlns:v="urn:schemas-microsoft-com:vml" Requires="v">
                      <p:oleObj spid="_x0000_s3079" name="Equation" r:id="rId12" imgW="2971800" imgH="431640" progId="Equation.3">
                        <p:embed/>
                      </p:oleObj>
                    </mc:Choice>
                    <mc:Fallback>
                      <p:oleObj name="Equation" r:id="rId12" imgW="2971800" imgH="431640" progId="Equation.3">
                        <p:embed/>
                        <p:pic>
                          <p:nvPicPr>
                            <p:cNvPr id="7"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70543" y="5596475"/>
                              <a:ext cx="2843808" cy="411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sp>
        <p:nvSpPr>
          <p:cNvPr id="92" name="TextBox 91">
            <a:extLst>
              <a:ext uri="{FF2B5EF4-FFF2-40B4-BE49-F238E27FC236}">
                <a16:creationId xmlns:a16="http://schemas.microsoft.com/office/drawing/2014/main" id="{8EAFF268-A446-4E1C-A8A5-3725332DCF2E}"/>
              </a:ext>
            </a:extLst>
          </p:cNvPr>
          <p:cNvSpPr txBox="1"/>
          <p:nvPr/>
        </p:nvSpPr>
        <p:spPr>
          <a:xfrm>
            <a:off x="6035459" y="5923603"/>
            <a:ext cx="1254337" cy="276999"/>
          </a:xfrm>
          <a:prstGeom prst="rect">
            <a:avLst/>
          </a:prstGeom>
          <a:noFill/>
        </p:spPr>
        <p:txBody>
          <a:bodyPr wrap="square" rtlCol="0">
            <a:spAutoFit/>
          </a:bodyPr>
          <a:lstStyle/>
          <a:p>
            <a:r>
              <a:rPr lang="en-US" sz="1200" dirty="0">
                <a:solidFill>
                  <a:schemeClr val="tx1">
                    <a:lumMod val="75000"/>
                    <a:lumOff val="25000"/>
                  </a:schemeClr>
                </a:solidFill>
              </a:rPr>
              <a:t>Li et al. (2015)</a:t>
            </a:r>
          </a:p>
        </p:txBody>
      </p:sp>
    </p:spTree>
    <p:extLst>
      <p:ext uri="{BB962C8B-B14F-4D97-AF65-F5344CB8AC3E}">
        <p14:creationId xmlns:p14="http://schemas.microsoft.com/office/powerpoint/2010/main" val="32934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33</a:t>
            </a:fld>
            <a:endParaRPr lang="en-US"/>
          </a:p>
        </p:txBody>
      </p:sp>
      <p:sp>
        <p:nvSpPr>
          <p:cNvPr id="3" name="Text Box 16"/>
          <p:cNvSpPr txBox="1">
            <a:spLocks noChangeArrowheads="1"/>
          </p:cNvSpPr>
          <p:nvPr/>
        </p:nvSpPr>
        <p:spPr bwMode="auto">
          <a:xfrm>
            <a:off x="2438400" y="4743450"/>
            <a:ext cx="7543800" cy="1000262"/>
          </a:xfrm>
          <a:prstGeom prst="rect">
            <a:avLst/>
          </a:prstGeom>
          <a:noFill/>
          <a:ln w="9525">
            <a:noFill/>
            <a:miter lim="800000"/>
            <a:headEnd/>
            <a:tailEnd/>
          </a:ln>
        </p:spPr>
        <p:txBody>
          <a:bodyPr wrap="square" lIns="91429" tIns="45714" rIns="91429" bIns="45714">
            <a:spAutoFit/>
          </a:bodyPr>
          <a:lstStyle/>
          <a:p>
            <a:pPr marL="177800" indent="-177800">
              <a:buFontTx/>
              <a:buChar char="•"/>
            </a:pPr>
            <a:r>
              <a:rPr lang="en-US" altLang="zh-CN" dirty="0">
                <a:latin typeface="Calibri" pitchFamily="34" charset="0"/>
                <a:ea typeface="宋体" pitchFamily="2" charset="-122"/>
              </a:rPr>
              <a:t>Hypoxic from June to September</a:t>
            </a:r>
          </a:p>
          <a:p>
            <a:pPr marL="177800" indent="-177800">
              <a:spcBef>
                <a:spcPts val="600"/>
              </a:spcBef>
              <a:buFontTx/>
              <a:buChar char="•"/>
            </a:pPr>
            <a:r>
              <a:rPr lang="en-US" altLang="zh-CN" dirty="0">
                <a:latin typeface="Calibri" pitchFamily="34" charset="0"/>
                <a:ea typeface="宋体" pitchFamily="2" charset="-122"/>
              </a:rPr>
              <a:t>Oxygen content follows solubility in spring, but becomes under-saturated in summer</a:t>
            </a:r>
          </a:p>
        </p:txBody>
      </p:sp>
      <p:pic>
        <p:nvPicPr>
          <p:cNvPr id="4" name="Picture 6" descr="H:\papers\2013_JGR_Hypoxia_Seasonal\version_submit\figures\figure06.tif"/>
          <p:cNvPicPr>
            <a:picLocks noChangeAspect="1" noChangeArrowheads="1"/>
          </p:cNvPicPr>
          <p:nvPr/>
        </p:nvPicPr>
        <p:blipFill>
          <a:blip r:embed="rId2" cstate="print"/>
          <a:srcRect l="11349" t="17303" r="16776" b="22975"/>
          <a:stretch>
            <a:fillRect/>
          </a:stretch>
        </p:blipFill>
        <p:spPr bwMode="auto">
          <a:xfrm>
            <a:off x="2819400" y="685801"/>
            <a:ext cx="6324600" cy="3941763"/>
          </a:xfrm>
          <a:prstGeom prst="rect">
            <a:avLst/>
          </a:prstGeom>
          <a:noFill/>
          <a:ln w="9525">
            <a:noFill/>
            <a:miter lim="800000"/>
            <a:headEnd/>
            <a:tailEnd/>
          </a:ln>
        </p:spPr>
      </p:pic>
      <p:sp>
        <p:nvSpPr>
          <p:cNvPr id="5" name="TextBox 4"/>
          <p:cNvSpPr txBox="1"/>
          <p:nvPr/>
        </p:nvSpPr>
        <p:spPr>
          <a:xfrm>
            <a:off x="3276600" y="2971800"/>
            <a:ext cx="990600" cy="523220"/>
          </a:xfrm>
          <a:prstGeom prst="rect">
            <a:avLst/>
          </a:prstGeom>
          <a:noFill/>
        </p:spPr>
        <p:txBody>
          <a:bodyPr wrap="square" rtlCol="0">
            <a:spAutoFit/>
          </a:bodyPr>
          <a:lstStyle/>
          <a:p>
            <a:r>
              <a:rPr lang="en-US" sz="1400" b="1" dirty="0">
                <a:solidFill>
                  <a:srgbClr val="FF0000"/>
                </a:solidFill>
              </a:rPr>
              <a:t>data</a:t>
            </a:r>
          </a:p>
          <a:p>
            <a:r>
              <a:rPr lang="en-US" sz="1400" b="1" dirty="0"/>
              <a:t>model</a:t>
            </a:r>
          </a:p>
        </p:txBody>
      </p:sp>
      <p:sp>
        <p:nvSpPr>
          <p:cNvPr id="6"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Seasonal Cycle of Oxygen Content</a:t>
            </a:r>
          </a:p>
        </p:txBody>
      </p:sp>
      <p:sp>
        <p:nvSpPr>
          <p:cNvPr id="7" name="TextBox 6"/>
          <p:cNvSpPr txBox="1"/>
          <p:nvPr/>
        </p:nvSpPr>
        <p:spPr>
          <a:xfrm>
            <a:off x="7924800" y="6096000"/>
            <a:ext cx="1905000" cy="338554"/>
          </a:xfrm>
          <a:prstGeom prst="rect">
            <a:avLst/>
          </a:prstGeom>
          <a:noFill/>
        </p:spPr>
        <p:txBody>
          <a:bodyPr wrap="square" rtlCol="0">
            <a:spAutoFit/>
          </a:bodyPr>
          <a:lstStyle/>
          <a:p>
            <a:pPr algn="r"/>
            <a:r>
              <a:rPr lang="en-US" sz="1600" dirty="0"/>
              <a:t>(Li et al., 2015)</a:t>
            </a:r>
          </a:p>
        </p:txBody>
      </p:sp>
    </p:spTree>
    <p:extLst>
      <p:ext uri="{BB962C8B-B14F-4D97-AF65-F5344CB8AC3E}">
        <p14:creationId xmlns:p14="http://schemas.microsoft.com/office/powerpoint/2010/main" val="3724811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34</a:t>
            </a:fld>
            <a:endParaRPr lang="en-US"/>
          </a:p>
        </p:txBody>
      </p:sp>
      <p:sp>
        <p:nvSpPr>
          <p:cNvPr id="23" name="TextBox 22"/>
          <p:cNvSpPr txBox="1"/>
          <p:nvPr/>
        </p:nvSpPr>
        <p:spPr>
          <a:xfrm>
            <a:off x="9114329" y="5900016"/>
            <a:ext cx="1905000" cy="338554"/>
          </a:xfrm>
          <a:prstGeom prst="rect">
            <a:avLst/>
          </a:prstGeom>
          <a:noFill/>
        </p:spPr>
        <p:txBody>
          <a:bodyPr wrap="square" rtlCol="0">
            <a:spAutoFit/>
          </a:bodyPr>
          <a:lstStyle/>
          <a:p>
            <a:pPr algn="r"/>
            <a:r>
              <a:rPr lang="en-US" sz="1600" dirty="0"/>
              <a:t>(Li et al., 2015)</a:t>
            </a:r>
          </a:p>
        </p:txBody>
      </p:sp>
      <p:sp>
        <p:nvSpPr>
          <p:cNvPr id="28" name="TextBox 27">
            <a:extLst>
              <a:ext uri="{FF2B5EF4-FFF2-40B4-BE49-F238E27FC236}">
                <a16:creationId xmlns:a16="http://schemas.microsoft.com/office/drawing/2014/main" id="{982FE6E5-79B7-4642-BECD-ECC80D44E816}"/>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Sensitivity to wind and biogeochemistry</a:t>
            </a:r>
            <a:endParaRPr lang="en-US" sz="3000" dirty="0">
              <a:solidFill>
                <a:srgbClr val="C16C63"/>
              </a:solidFill>
            </a:endParaRPr>
          </a:p>
        </p:txBody>
      </p:sp>
      <p:grpSp>
        <p:nvGrpSpPr>
          <p:cNvPr id="17" name="Group 16">
            <a:extLst>
              <a:ext uri="{FF2B5EF4-FFF2-40B4-BE49-F238E27FC236}">
                <a16:creationId xmlns:a16="http://schemas.microsoft.com/office/drawing/2014/main" id="{5EAE70BA-D93C-4FD5-AF58-D27F5C037F07}"/>
              </a:ext>
            </a:extLst>
          </p:cNvPr>
          <p:cNvGrpSpPr/>
          <p:nvPr/>
        </p:nvGrpSpPr>
        <p:grpSpPr>
          <a:xfrm>
            <a:off x="182998" y="1731696"/>
            <a:ext cx="11170802" cy="4168320"/>
            <a:chOff x="539049" y="587844"/>
            <a:chExt cx="10526553" cy="3915364"/>
          </a:xfrm>
        </p:grpSpPr>
        <p:pic>
          <p:nvPicPr>
            <p:cNvPr id="10" name="Picture 9">
              <a:extLst>
                <a:ext uri="{FF2B5EF4-FFF2-40B4-BE49-F238E27FC236}">
                  <a16:creationId xmlns:a16="http://schemas.microsoft.com/office/drawing/2014/main" id="{7DE9240C-D573-4187-B47E-CA3DB1EFC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9" y="587844"/>
              <a:ext cx="10526553" cy="3915364"/>
            </a:xfrm>
            <a:prstGeom prst="rect">
              <a:avLst/>
            </a:prstGeom>
          </p:spPr>
        </p:pic>
        <p:sp>
          <p:nvSpPr>
            <p:cNvPr id="15" name="TextBox 14"/>
            <p:cNvSpPr txBox="1"/>
            <p:nvPr/>
          </p:nvSpPr>
          <p:spPr>
            <a:xfrm>
              <a:off x="4720795" y="914401"/>
              <a:ext cx="990600" cy="737202"/>
            </a:xfrm>
            <a:prstGeom prst="rect">
              <a:avLst/>
            </a:prstGeom>
            <a:noFill/>
          </p:spPr>
          <p:txBody>
            <a:bodyPr wrap="square" rtlCol="0">
              <a:spAutoFit/>
            </a:bodyPr>
            <a:lstStyle/>
            <a:p>
              <a:r>
                <a:rPr lang="en-US" sz="1500" b="1" dirty="0">
                  <a:solidFill>
                    <a:srgbClr val="FFC000"/>
                  </a:solidFill>
                  <a:latin typeface="Times New Roman" panose="02020603050405020304" pitchFamily="18" charset="0"/>
                  <a:cs typeface="Times New Roman" panose="02020603050405020304" pitchFamily="18" charset="0"/>
                </a:rPr>
                <a:t>Wind ×0.5</a:t>
              </a:r>
            </a:p>
            <a:p>
              <a:r>
                <a:rPr lang="en-US" sz="1500" b="1" dirty="0">
                  <a:latin typeface="Times New Roman" panose="02020603050405020304" pitchFamily="18" charset="0"/>
                  <a:cs typeface="Times New Roman" panose="02020603050405020304" pitchFamily="18" charset="0"/>
                </a:rPr>
                <a:t>CTRL</a:t>
              </a:r>
            </a:p>
            <a:p>
              <a:r>
                <a:rPr lang="en-US" sz="1500" b="1" dirty="0">
                  <a:solidFill>
                    <a:schemeClr val="accent2">
                      <a:lumMod val="50000"/>
                    </a:schemeClr>
                  </a:solidFill>
                  <a:latin typeface="Times New Roman" panose="02020603050405020304" pitchFamily="18" charset="0"/>
                  <a:cs typeface="Times New Roman" panose="02020603050405020304" pitchFamily="18" charset="0"/>
                </a:rPr>
                <a:t>Wind ×2</a:t>
              </a:r>
            </a:p>
          </p:txBody>
        </p:sp>
        <p:sp>
          <p:nvSpPr>
            <p:cNvPr id="22" name="TextBox 21"/>
            <p:cNvSpPr txBox="1"/>
            <p:nvPr/>
          </p:nvSpPr>
          <p:spPr>
            <a:xfrm>
              <a:off x="7758239" y="906310"/>
              <a:ext cx="990600" cy="737202"/>
            </a:xfrm>
            <a:prstGeom prst="rect">
              <a:avLst/>
            </a:prstGeom>
            <a:noFill/>
          </p:spPr>
          <p:txBody>
            <a:bodyPr wrap="square" rtlCol="0">
              <a:spAutoFit/>
            </a:bodyPr>
            <a:lstStyle/>
            <a:p>
              <a:r>
                <a:rPr lang="en-US" sz="1500" b="1" dirty="0">
                  <a:solidFill>
                    <a:schemeClr val="accent5">
                      <a:lumMod val="60000"/>
                      <a:lumOff val="40000"/>
                    </a:schemeClr>
                  </a:solidFill>
                  <a:latin typeface="Times New Roman" panose="02020603050405020304" pitchFamily="18" charset="0"/>
                  <a:cs typeface="Times New Roman" panose="02020603050405020304" pitchFamily="18" charset="0"/>
                </a:rPr>
                <a:t>SOD only</a:t>
              </a:r>
            </a:p>
            <a:p>
              <a:r>
                <a:rPr lang="en-US" sz="1500" b="1" dirty="0">
                  <a:latin typeface="Times New Roman" panose="02020603050405020304" pitchFamily="18" charset="0"/>
                  <a:cs typeface="Times New Roman" panose="02020603050405020304" pitchFamily="18" charset="0"/>
                </a:rPr>
                <a:t>CTRL</a:t>
              </a:r>
            </a:p>
            <a:p>
              <a:r>
                <a:rPr lang="en-US" sz="1500" b="1" dirty="0">
                  <a:solidFill>
                    <a:srgbClr val="0000FF"/>
                  </a:solidFill>
                  <a:latin typeface="Times New Roman" panose="02020603050405020304" pitchFamily="18" charset="0"/>
                  <a:cs typeface="Times New Roman" panose="02020603050405020304" pitchFamily="18" charset="0"/>
                </a:rPr>
                <a:t>WCR only</a:t>
              </a:r>
            </a:p>
          </p:txBody>
        </p:sp>
        <p:sp>
          <p:nvSpPr>
            <p:cNvPr id="6" name="TextBox 5"/>
            <p:cNvSpPr txBox="1"/>
            <p:nvPr/>
          </p:nvSpPr>
          <p:spPr>
            <a:xfrm>
              <a:off x="1509212" y="892718"/>
              <a:ext cx="1090210" cy="737202"/>
            </a:xfrm>
            <a:prstGeom prst="rect">
              <a:avLst/>
            </a:prstGeom>
            <a:noFill/>
          </p:spPr>
          <p:txBody>
            <a:bodyPr wrap="square" rtlCol="0">
              <a:spAutoFit/>
            </a:bodyPr>
            <a:lstStyle/>
            <a:p>
              <a:r>
                <a:rPr lang="en-US" sz="1500" b="1" dirty="0">
                  <a:solidFill>
                    <a:srgbClr val="66FF99"/>
                  </a:solidFill>
                  <a:latin typeface="Times New Roman" panose="02020603050405020304" pitchFamily="18" charset="0"/>
                  <a:cs typeface="Times New Roman" panose="02020603050405020304" pitchFamily="18" charset="0"/>
                </a:rPr>
                <a:t>River ×0.5</a:t>
              </a:r>
            </a:p>
            <a:p>
              <a:r>
                <a:rPr lang="en-US" sz="1500" b="1" dirty="0">
                  <a:latin typeface="Times New Roman" panose="02020603050405020304" pitchFamily="18" charset="0"/>
                  <a:cs typeface="Times New Roman" panose="02020603050405020304" pitchFamily="18" charset="0"/>
                </a:rPr>
                <a:t>CTRL</a:t>
              </a:r>
            </a:p>
            <a:p>
              <a:r>
                <a:rPr lang="en-US" sz="1500" b="1" dirty="0">
                  <a:solidFill>
                    <a:srgbClr val="339966"/>
                  </a:solidFill>
                  <a:latin typeface="Times New Roman" panose="02020603050405020304" pitchFamily="18" charset="0"/>
                  <a:cs typeface="Times New Roman" panose="02020603050405020304" pitchFamily="18" charset="0"/>
                </a:rPr>
                <a:t>River ×2</a:t>
              </a:r>
            </a:p>
          </p:txBody>
        </p:sp>
      </p:grpSp>
      <p:sp>
        <p:nvSpPr>
          <p:cNvPr id="29" name="Rectangle 2">
            <a:extLst>
              <a:ext uri="{FF2B5EF4-FFF2-40B4-BE49-F238E27FC236}">
                <a16:creationId xmlns:a16="http://schemas.microsoft.com/office/drawing/2014/main" id="{4DA898E3-00D8-449C-8663-8C71FF02098D}"/>
              </a:ext>
            </a:extLst>
          </p:cNvPr>
          <p:cNvSpPr>
            <a:spLocks noChangeArrowheads="1"/>
          </p:cNvSpPr>
          <p:nvPr/>
        </p:nvSpPr>
        <p:spPr bwMode="auto">
          <a:xfrm>
            <a:off x="645159" y="605316"/>
            <a:ext cx="10975652" cy="1015651"/>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Hypoxia seasonality is not sensitive to river runoff </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Seasonal timing of hypoxia is sensitive to wind-induced advection and mixing.</a:t>
            </a:r>
          </a:p>
          <a:p>
            <a:pPr marL="279400" indent="-279400">
              <a:buSzPct val="50000"/>
              <a:buFont typeface="Wingdings" pitchFamily="2" charset="2"/>
              <a:buChar char="l"/>
            </a:pPr>
            <a:r>
              <a:rPr lang="en-US" altLang="zh-CN" sz="2000" dirty="0">
                <a:solidFill>
                  <a:srgbClr val="000000"/>
                </a:solidFill>
                <a:latin typeface="Calibri" pitchFamily="34" charset="0"/>
                <a:ea typeface="宋体" pitchFamily="2" charset="-122"/>
              </a:rPr>
              <a:t>The magnitude of hypoxia is more sensitive to water-column respiration.</a:t>
            </a:r>
          </a:p>
        </p:txBody>
      </p:sp>
    </p:spTree>
    <p:extLst>
      <p:ext uri="{BB962C8B-B14F-4D97-AF65-F5344CB8AC3E}">
        <p14:creationId xmlns:p14="http://schemas.microsoft.com/office/powerpoint/2010/main" val="31529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35</a:t>
            </a:fld>
            <a:endParaRPr lang="en-US"/>
          </a:p>
        </p:txBody>
      </p:sp>
      <p:sp>
        <p:nvSpPr>
          <p:cNvPr id="3" name="Text Box 17"/>
          <p:cNvSpPr txBox="1">
            <a:spLocks noChangeArrowheads="1"/>
          </p:cNvSpPr>
          <p:nvPr/>
        </p:nvSpPr>
        <p:spPr bwMode="auto">
          <a:xfrm>
            <a:off x="2209800" y="4495800"/>
            <a:ext cx="7924800" cy="784818"/>
          </a:xfrm>
          <a:prstGeom prst="rect">
            <a:avLst/>
          </a:prstGeom>
          <a:noFill/>
          <a:ln w="9525">
            <a:noFill/>
            <a:miter lim="800000"/>
            <a:headEnd/>
            <a:tailEnd/>
          </a:ln>
        </p:spPr>
        <p:txBody>
          <a:bodyPr lIns="91429" tIns="45714" rIns="91429" bIns="45714">
            <a:spAutoFit/>
          </a:bodyPr>
          <a:lstStyle/>
          <a:p>
            <a:pPr marL="177800" indent="-177800">
              <a:spcBef>
                <a:spcPct val="50000"/>
              </a:spcBef>
              <a:buFontTx/>
              <a:buChar char="•"/>
            </a:pPr>
            <a:r>
              <a:rPr lang="en-US" altLang="zh-CN" dirty="0">
                <a:latin typeface="Calibri" pitchFamily="34" charset="0"/>
                <a:ea typeface="宋体" pitchFamily="2" charset="-122"/>
              </a:rPr>
              <a:t>Physical processes all contribute to oxygen supply and are equally important</a:t>
            </a:r>
          </a:p>
          <a:p>
            <a:pPr marL="177800" indent="-177800">
              <a:spcBef>
                <a:spcPct val="50000"/>
              </a:spcBef>
              <a:buFontTx/>
              <a:buChar char="•"/>
            </a:pPr>
            <a:r>
              <a:rPr lang="en-US" altLang="zh-CN" dirty="0">
                <a:latin typeface="Calibri" pitchFamily="34" charset="0"/>
                <a:ea typeface="宋体" pitchFamily="2" charset="-122"/>
              </a:rPr>
              <a:t>Biogeochemical processes are dominant by WCR in oxygen utilization</a:t>
            </a:r>
          </a:p>
        </p:txBody>
      </p:sp>
      <p:sp>
        <p:nvSpPr>
          <p:cNvPr id="5"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Key Processes in Controlling Bottom Oxygen</a:t>
            </a:r>
          </a:p>
        </p:txBody>
      </p:sp>
      <p:graphicFrame>
        <p:nvGraphicFramePr>
          <p:cNvPr id="9" name="Chart 8"/>
          <p:cNvGraphicFramePr/>
          <p:nvPr/>
        </p:nvGraphicFramePr>
        <p:xfrm>
          <a:off x="2590800" y="1295400"/>
          <a:ext cx="3505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3775838" y="990600"/>
            <a:ext cx="5105400" cy="381000"/>
          </a:xfrm>
          <a:prstGeom prst="rect">
            <a:avLst/>
          </a:prstGeom>
          <a:noFill/>
        </p:spPr>
        <p:txBody>
          <a:bodyPr wrap="square" rtlCol="0">
            <a:spAutoFit/>
          </a:bodyPr>
          <a:lstStyle/>
          <a:p>
            <a:r>
              <a:rPr lang="en-US" b="1" dirty="0"/>
              <a:t>Physical                                                biogeochemical</a:t>
            </a:r>
          </a:p>
        </p:txBody>
      </p:sp>
      <p:graphicFrame>
        <p:nvGraphicFramePr>
          <p:cNvPr id="12" name="Chart 11"/>
          <p:cNvGraphicFramePr/>
          <p:nvPr/>
        </p:nvGraphicFramePr>
        <p:xfrm>
          <a:off x="6400800" y="1295400"/>
          <a:ext cx="2895600" cy="2971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744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36</a:t>
            </a:fld>
            <a:endParaRPr lang="en-US"/>
          </a:p>
        </p:txBody>
      </p:sp>
      <p:sp>
        <p:nvSpPr>
          <p:cNvPr id="15" name="Text Box 43"/>
          <p:cNvSpPr txBox="1">
            <a:spLocks noChangeArrowheads="1"/>
          </p:cNvSpPr>
          <p:nvPr/>
        </p:nvSpPr>
        <p:spPr bwMode="auto">
          <a:xfrm>
            <a:off x="2286000" y="4953000"/>
            <a:ext cx="7391400" cy="784818"/>
          </a:xfrm>
          <a:prstGeom prst="rect">
            <a:avLst/>
          </a:prstGeom>
          <a:noFill/>
          <a:ln w="9525">
            <a:noFill/>
            <a:miter lim="800000"/>
            <a:headEnd/>
            <a:tailEnd/>
          </a:ln>
        </p:spPr>
        <p:txBody>
          <a:bodyPr wrap="square" lIns="91429" tIns="45714" rIns="91429" bIns="45714">
            <a:spAutoFit/>
          </a:bodyPr>
          <a:lstStyle/>
          <a:p>
            <a:pPr marL="177800" indent="-177800">
              <a:spcBef>
                <a:spcPct val="50000"/>
              </a:spcBef>
              <a:buFontTx/>
              <a:buChar char="•"/>
            </a:pPr>
            <a:r>
              <a:rPr lang="en-US" altLang="zh-CN" dirty="0">
                <a:latin typeface="Calibri" pitchFamily="34" charset="0"/>
                <a:ea typeface="宋体" pitchFamily="2" charset="-122"/>
              </a:rPr>
              <a:t>Compensatory changes between longitudinal and lateral fluxes </a:t>
            </a:r>
          </a:p>
          <a:p>
            <a:pPr marL="177800" indent="-177800">
              <a:spcBef>
                <a:spcPct val="50000"/>
              </a:spcBef>
              <a:buFontTx/>
              <a:buChar char="•"/>
            </a:pPr>
            <a:r>
              <a:rPr lang="en-US" altLang="zh-CN" dirty="0">
                <a:latin typeface="Calibri" pitchFamily="34" charset="0"/>
                <a:ea typeface="宋体" pitchFamily="2" charset="-122"/>
              </a:rPr>
              <a:t>Wind-dependent responses</a:t>
            </a:r>
            <a:endParaRPr lang="en-US" altLang="zh-CN" sz="1200" dirty="0">
              <a:latin typeface="Calibri" pitchFamily="34" charset="0"/>
              <a:ea typeface="宋体" pitchFamily="2" charset="-122"/>
            </a:endParaRPr>
          </a:p>
        </p:txBody>
      </p:sp>
      <p:sp>
        <p:nvSpPr>
          <p:cNvPr id="17"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Drivers of Longitudinal and Lateral Fluxes</a:t>
            </a:r>
          </a:p>
        </p:txBody>
      </p:sp>
      <p:pic>
        <p:nvPicPr>
          <p:cNvPr id="19" name="Picture 2" descr="H:\2015_USF\figures\advective_flux.png"/>
          <p:cNvPicPr>
            <a:picLocks noChangeAspect="1" noChangeArrowheads="1"/>
          </p:cNvPicPr>
          <p:nvPr/>
        </p:nvPicPr>
        <p:blipFill>
          <a:blip r:embed="rId2" cstate="print"/>
          <a:srcRect/>
          <a:stretch>
            <a:fillRect/>
          </a:stretch>
        </p:blipFill>
        <p:spPr bwMode="auto">
          <a:xfrm>
            <a:off x="2895600" y="838200"/>
            <a:ext cx="5715000" cy="4044296"/>
          </a:xfrm>
          <a:prstGeom prst="rect">
            <a:avLst/>
          </a:prstGeom>
          <a:noFill/>
        </p:spPr>
      </p:pic>
      <p:sp>
        <p:nvSpPr>
          <p:cNvPr id="6" name="TextBox 5"/>
          <p:cNvSpPr txBox="1"/>
          <p:nvPr/>
        </p:nvSpPr>
        <p:spPr>
          <a:xfrm>
            <a:off x="6477000" y="6096000"/>
            <a:ext cx="3352800" cy="338554"/>
          </a:xfrm>
          <a:prstGeom prst="rect">
            <a:avLst/>
          </a:prstGeom>
          <a:noFill/>
        </p:spPr>
        <p:txBody>
          <a:bodyPr wrap="square" rtlCol="0">
            <a:spAutoFit/>
          </a:bodyPr>
          <a:lstStyle/>
          <a:p>
            <a:pPr algn="r"/>
            <a:r>
              <a:rPr lang="en-US" sz="1600" dirty="0"/>
              <a:t>(Li and Li, 2011 &amp; 2012; Li et al., 2015)</a:t>
            </a:r>
          </a:p>
        </p:txBody>
      </p:sp>
    </p:spTree>
    <p:extLst>
      <p:ext uri="{BB962C8B-B14F-4D97-AF65-F5344CB8AC3E}">
        <p14:creationId xmlns:p14="http://schemas.microsoft.com/office/powerpoint/2010/main" val="3706605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2"/>
          </p:nvPr>
        </p:nvSpPr>
        <p:spPr>
          <a:noFill/>
        </p:spPr>
        <p:txBody>
          <a:bodyPr/>
          <a:lstStyle/>
          <a:p>
            <a:fld id="{577023C2-1355-4F1B-86F7-1AA2BB899E7D}" type="slidenum">
              <a:rPr lang="en-US" smtClean="0"/>
              <a:pPr/>
              <a:t>37</a:t>
            </a:fld>
            <a:endParaRPr lang="en-US"/>
          </a:p>
        </p:txBody>
      </p:sp>
      <p:pic>
        <p:nvPicPr>
          <p:cNvPr id="13315" name="Picture 7" descr="CBP_DO_20030721_20030730"/>
          <p:cNvPicPr>
            <a:picLocks noChangeAspect="1" noChangeArrowheads="1"/>
          </p:cNvPicPr>
          <p:nvPr/>
        </p:nvPicPr>
        <p:blipFill>
          <a:blip r:embed="rId3" cstate="print">
            <a:clrChange>
              <a:clrFrom>
                <a:srgbClr val="FFFFFF"/>
              </a:clrFrom>
              <a:clrTo>
                <a:srgbClr val="FFFFFF">
                  <a:alpha val="0"/>
                </a:srgbClr>
              </a:clrTo>
            </a:clrChange>
          </a:blip>
          <a:srcRect t="11434"/>
          <a:stretch>
            <a:fillRect/>
          </a:stretch>
        </p:blipFill>
        <p:spPr bwMode="auto">
          <a:xfrm>
            <a:off x="1981200" y="914401"/>
            <a:ext cx="5638800" cy="2951163"/>
          </a:xfrm>
          <a:prstGeom prst="rect">
            <a:avLst/>
          </a:prstGeom>
          <a:noFill/>
          <a:ln w="9525">
            <a:noFill/>
            <a:miter lim="800000"/>
            <a:headEnd/>
            <a:tailEnd/>
          </a:ln>
        </p:spPr>
      </p:pic>
      <p:pic>
        <p:nvPicPr>
          <p:cNvPr id="13316" name="Picture 12" descr="Hypoxia_Volume_time_series_1984to2004"/>
          <p:cNvPicPr>
            <a:picLocks noChangeAspect="1" noChangeArrowheads="1"/>
          </p:cNvPicPr>
          <p:nvPr/>
        </p:nvPicPr>
        <p:blipFill>
          <a:blip r:embed="rId4" cstate="print">
            <a:clrChange>
              <a:clrFrom>
                <a:srgbClr val="FFFFFF"/>
              </a:clrFrom>
              <a:clrTo>
                <a:srgbClr val="FFFFFF">
                  <a:alpha val="0"/>
                </a:srgbClr>
              </a:clrTo>
            </a:clrChange>
          </a:blip>
          <a:srcRect l="6250"/>
          <a:stretch>
            <a:fillRect/>
          </a:stretch>
        </p:blipFill>
        <p:spPr bwMode="auto">
          <a:xfrm>
            <a:off x="1988568" y="3581400"/>
            <a:ext cx="5638800" cy="2819400"/>
          </a:xfrm>
          <a:prstGeom prst="rect">
            <a:avLst/>
          </a:prstGeom>
          <a:noFill/>
          <a:ln w="9525">
            <a:noFill/>
            <a:miter lim="800000"/>
            <a:headEnd/>
            <a:tailEnd/>
          </a:ln>
        </p:spPr>
      </p:pic>
      <p:sp>
        <p:nvSpPr>
          <p:cNvPr id="13317" name="Text Box 13"/>
          <p:cNvSpPr txBox="1">
            <a:spLocks noChangeArrowheads="1"/>
          </p:cNvSpPr>
          <p:nvPr/>
        </p:nvSpPr>
        <p:spPr bwMode="auto">
          <a:xfrm>
            <a:off x="2286000" y="4114801"/>
            <a:ext cx="2133600" cy="307975"/>
          </a:xfrm>
          <a:prstGeom prst="rect">
            <a:avLst/>
          </a:prstGeom>
          <a:noFill/>
          <a:ln w="9525">
            <a:noFill/>
            <a:miter lim="800000"/>
            <a:headEnd/>
            <a:tailEnd/>
          </a:ln>
        </p:spPr>
        <p:txBody>
          <a:bodyPr>
            <a:spAutoFit/>
          </a:bodyPr>
          <a:lstStyle/>
          <a:p>
            <a:pPr>
              <a:spcBef>
                <a:spcPct val="50000"/>
              </a:spcBef>
            </a:pPr>
            <a:r>
              <a:rPr lang="en-US" sz="1400" b="1" dirty="0"/>
              <a:t>Hypoxic Volume (km</a:t>
            </a:r>
            <a:r>
              <a:rPr lang="en-US" sz="1400" b="1" baseline="30000" dirty="0"/>
              <a:t>3</a:t>
            </a:r>
            <a:r>
              <a:rPr lang="en-US" sz="1400" b="1" dirty="0"/>
              <a:t>)</a:t>
            </a:r>
          </a:p>
        </p:txBody>
      </p:sp>
      <p:sp>
        <p:nvSpPr>
          <p:cNvPr id="13319" name="Rectangle 2"/>
          <p:cNvSpPr>
            <a:spLocks noChangeArrowheads="1"/>
          </p:cNvSpPr>
          <p:nvPr/>
        </p:nvSpPr>
        <p:spPr bwMode="auto">
          <a:xfrm>
            <a:off x="7315200" y="1536693"/>
            <a:ext cx="3200400" cy="3139309"/>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dirty="0">
                <a:solidFill>
                  <a:srgbClr val="000000"/>
                </a:solidFill>
                <a:latin typeface="Calibri" pitchFamily="34" charset="0"/>
                <a:ea typeface="宋体" pitchFamily="2" charset="-122"/>
              </a:rPr>
              <a:t>Occur in the deep channel in the </a:t>
            </a:r>
            <a:r>
              <a:rPr lang="en-US" altLang="zh-CN" dirty="0" err="1">
                <a:solidFill>
                  <a:srgbClr val="000000"/>
                </a:solidFill>
                <a:latin typeface="Calibri" pitchFamily="34" charset="0"/>
                <a:ea typeface="宋体" pitchFamily="2" charset="-122"/>
              </a:rPr>
              <a:t>mainstem</a:t>
            </a:r>
            <a:r>
              <a:rPr lang="en-US" altLang="zh-CN" dirty="0">
                <a:solidFill>
                  <a:srgbClr val="000000"/>
                </a:solidFill>
                <a:latin typeface="Calibri" pitchFamily="34" charset="0"/>
                <a:ea typeface="宋体" pitchFamily="2" charset="-122"/>
              </a:rPr>
              <a:t>.</a:t>
            </a:r>
          </a:p>
          <a:p>
            <a:pPr marL="279400" indent="-279400">
              <a:buSzPct val="50000"/>
              <a:buFont typeface="Wingdings" pitchFamily="2" charset="2"/>
              <a:buChar char="l"/>
            </a:pPr>
            <a:endParaRPr lang="en-US" altLang="zh-CN"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dirty="0">
              <a:solidFill>
                <a:srgbClr val="000000"/>
              </a:solidFill>
              <a:latin typeface="Calibri" pitchFamily="34" charset="0"/>
              <a:ea typeface="宋体" pitchFamily="2" charset="-122"/>
            </a:endParaRPr>
          </a:p>
          <a:p>
            <a:pPr marL="279400" indent="-279400">
              <a:buSzPct val="50000"/>
              <a:buFont typeface="Wingdings" pitchFamily="2" charset="2"/>
              <a:buChar char="l"/>
            </a:pPr>
            <a:endParaRPr lang="en-US" altLang="zh-CN" dirty="0">
              <a:solidFill>
                <a:srgbClr val="000000"/>
              </a:solidFill>
              <a:latin typeface="Calibri" pitchFamily="34" charset="0"/>
              <a:ea typeface="宋体" pitchFamily="2" charset="-122"/>
            </a:endParaRPr>
          </a:p>
          <a:p>
            <a:pPr marL="279400" indent="-279400">
              <a:buSzPct val="50000"/>
            </a:pPr>
            <a:endParaRPr lang="en-US" altLang="zh-CN" dirty="0">
              <a:solidFill>
                <a:srgbClr val="000000"/>
              </a:solidFill>
              <a:latin typeface="Calibri" pitchFamily="34" charset="0"/>
              <a:ea typeface="宋体" pitchFamily="2" charset="-122"/>
            </a:endParaRPr>
          </a:p>
          <a:p>
            <a:pPr marL="279400" indent="-279400">
              <a:buSzPct val="50000"/>
            </a:pPr>
            <a:endParaRPr lang="en-US" altLang="zh-CN" dirty="0">
              <a:solidFill>
                <a:srgbClr val="000000"/>
              </a:solidFill>
              <a:latin typeface="Calibri" pitchFamily="34" charset="0"/>
              <a:ea typeface="宋体" pitchFamily="2" charset="-122"/>
            </a:endParaRPr>
          </a:p>
          <a:p>
            <a:pPr marL="279400" indent="-279400">
              <a:buSzPct val="50000"/>
              <a:buFont typeface="Wingdings" pitchFamily="2" charset="2"/>
              <a:buChar char="l"/>
            </a:pPr>
            <a:r>
              <a:rPr lang="en-US" altLang="zh-CN" dirty="0">
                <a:solidFill>
                  <a:srgbClr val="000000"/>
                </a:solidFill>
                <a:latin typeface="Calibri" pitchFamily="34" charset="0"/>
                <a:ea typeface="宋体" pitchFamily="2" charset="-122"/>
              </a:rPr>
              <a:t>Strong seasonal cycle and  large </a:t>
            </a:r>
            <a:r>
              <a:rPr lang="en-US" altLang="zh-CN" dirty="0" err="1">
                <a:solidFill>
                  <a:srgbClr val="000000"/>
                </a:solidFill>
                <a:latin typeface="Calibri" pitchFamily="34" charset="0"/>
                <a:ea typeface="宋体" pitchFamily="2" charset="-122"/>
              </a:rPr>
              <a:t>interannual</a:t>
            </a:r>
            <a:r>
              <a:rPr lang="en-US" altLang="zh-CN" dirty="0">
                <a:solidFill>
                  <a:srgbClr val="000000"/>
                </a:solidFill>
                <a:latin typeface="Calibri" pitchFamily="34" charset="0"/>
                <a:ea typeface="宋体" pitchFamily="2" charset="-122"/>
              </a:rPr>
              <a:t> variability</a:t>
            </a:r>
          </a:p>
        </p:txBody>
      </p:sp>
      <p:sp>
        <p:nvSpPr>
          <p:cNvPr id="8"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Seasonal Hypoxia in Chesapeake Bay</a:t>
            </a:r>
          </a:p>
        </p:txBody>
      </p:sp>
    </p:spTree>
    <p:extLst>
      <p:ext uri="{BB962C8B-B14F-4D97-AF65-F5344CB8AC3E}">
        <p14:creationId xmlns:p14="http://schemas.microsoft.com/office/powerpoint/2010/main" val="128566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38</a:t>
            </a:fld>
            <a:endParaRPr lang="en-US"/>
          </a:p>
        </p:txBody>
      </p:sp>
      <p:pic>
        <p:nvPicPr>
          <p:cNvPr id="4" name="Picture 2" descr="H:\papers\2013_JGR_Hypoxia_Seasonal\version_submit\figures\figure02.tif"/>
          <p:cNvPicPr>
            <a:picLocks noChangeAspect="1" noChangeArrowheads="1"/>
          </p:cNvPicPr>
          <p:nvPr/>
        </p:nvPicPr>
        <p:blipFill>
          <a:blip r:embed="rId2" cstate="print">
            <a:clrChange>
              <a:clrFrom>
                <a:srgbClr val="FFFFFF"/>
              </a:clrFrom>
              <a:clrTo>
                <a:srgbClr val="FFFFFF">
                  <a:alpha val="0"/>
                </a:srgbClr>
              </a:clrTo>
            </a:clrChange>
          </a:blip>
          <a:srcRect l="3125" t="8333" r="2083" b="43056"/>
          <a:stretch>
            <a:fillRect/>
          </a:stretch>
        </p:blipFill>
        <p:spPr bwMode="auto">
          <a:xfrm>
            <a:off x="1752601" y="685800"/>
            <a:ext cx="8518525" cy="3276600"/>
          </a:xfrm>
          <a:prstGeom prst="rect">
            <a:avLst/>
          </a:prstGeom>
          <a:noFill/>
          <a:ln w="9525">
            <a:noFill/>
            <a:miter lim="800000"/>
            <a:headEnd/>
            <a:tailEnd/>
          </a:ln>
        </p:spPr>
      </p:pic>
      <p:graphicFrame>
        <p:nvGraphicFramePr>
          <p:cNvPr id="5" name="Object 7"/>
          <p:cNvGraphicFramePr>
            <a:graphicFrameLocks noChangeAspect="1"/>
          </p:cNvGraphicFramePr>
          <p:nvPr/>
        </p:nvGraphicFramePr>
        <p:xfrm>
          <a:off x="5483226" y="4183064"/>
          <a:ext cx="4498975" cy="312737"/>
        </p:xfrm>
        <a:graphic>
          <a:graphicData uri="http://schemas.openxmlformats.org/presentationml/2006/ole">
            <mc:AlternateContent xmlns:mc="http://schemas.openxmlformats.org/markup-compatibility/2006">
              <mc:Choice xmlns:v="urn:schemas-microsoft-com:vml" Requires="v">
                <p:oleObj name="Equation" r:id="rId3" imgW="2869920" imgH="203040" progId="Equation.3">
                  <p:embed/>
                </p:oleObj>
              </mc:Choice>
              <mc:Fallback>
                <p:oleObj name="Equation" r:id="rId3" imgW="2869920" imgH="203040" progId="Equation.3">
                  <p:embed/>
                  <p:pic>
                    <p:nvPicPr>
                      <p:cNvPr id="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26" y="4183064"/>
                        <a:ext cx="4498975"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p:cNvGraphicFramePr>
            <a:graphicFrameLocks noChangeAspect="1"/>
          </p:cNvGraphicFramePr>
          <p:nvPr/>
        </p:nvGraphicFramePr>
        <p:xfrm>
          <a:off x="5497513" y="4876800"/>
          <a:ext cx="1966912" cy="331788"/>
        </p:xfrm>
        <a:graphic>
          <a:graphicData uri="http://schemas.openxmlformats.org/presentationml/2006/ole">
            <mc:AlternateContent xmlns:mc="http://schemas.openxmlformats.org/markup-compatibility/2006">
              <mc:Choice xmlns:v="urn:schemas-microsoft-com:vml" Requires="v">
                <p:oleObj name="Equation" r:id="rId5" imgW="1346040" imgH="228600" progId="Equation.3">
                  <p:embed/>
                </p:oleObj>
              </mc:Choice>
              <mc:Fallback>
                <p:oleObj name="Equation" r:id="rId5" imgW="1346040" imgH="2286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7513" y="4876800"/>
                        <a:ext cx="1966912"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nvGraphicFramePr>
        <p:xfrm>
          <a:off x="5475288" y="5483226"/>
          <a:ext cx="4322762" cy="625475"/>
        </p:xfrm>
        <a:graphic>
          <a:graphicData uri="http://schemas.openxmlformats.org/presentationml/2006/ole">
            <mc:AlternateContent xmlns:mc="http://schemas.openxmlformats.org/markup-compatibility/2006">
              <mc:Choice xmlns:v="urn:schemas-microsoft-com:vml" Requires="v">
                <p:oleObj name="Equation" r:id="rId7" imgW="2971800" imgH="431640" progId="Equation.3">
                  <p:embed/>
                </p:oleObj>
              </mc:Choice>
              <mc:Fallback>
                <p:oleObj name="Equation" r:id="rId7" imgW="2971800" imgH="431640" progId="Equation.3">
                  <p:embed/>
                  <p:pic>
                    <p:nvPicPr>
                      <p:cNvPr id="7"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5288" y="5483226"/>
                        <a:ext cx="4322762"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6"/>
          <p:cNvSpPr txBox="1">
            <a:spLocks noChangeArrowheads="1"/>
          </p:cNvSpPr>
          <p:nvPr/>
        </p:nvSpPr>
        <p:spPr bwMode="auto">
          <a:xfrm>
            <a:off x="2057400" y="4114801"/>
            <a:ext cx="4191000" cy="1820863"/>
          </a:xfrm>
          <a:prstGeom prst="rect">
            <a:avLst/>
          </a:prstGeom>
          <a:noFill/>
          <a:ln w="9525">
            <a:noFill/>
            <a:miter lim="800000"/>
            <a:headEnd/>
            <a:tailEnd/>
          </a:ln>
        </p:spPr>
        <p:txBody>
          <a:bodyPr>
            <a:spAutoFit/>
          </a:bodyPr>
          <a:lstStyle/>
          <a:p>
            <a:pPr marL="236538" indent="-236538">
              <a:spcBef>
                <a:spcPts val="3500"/>
              </a:spcBef>
              <a:buFont typeface="Arial" charset="0"/>
              <a:buChar char="•"/>
            </a:pPr>
            <a:r>
              <a:rPr lang="en-US" altLang="zh-CN" u="sng" dirty="0">
                <a:ea typeface="宋体" pitchFamily="2" charset="-122"/>
              </a:rPr>
              <a:t>Phytoplankton Production</a:t>
            </a:r>
          </a:p>
          <a:p>
            <a:pPr marL="236538" indent="-236538">
              <a:spcBef>
                <a:spcPts val="3500"/>
              </a:spcBef>
              <a:buFont typeface="Arial" charset="0"/>
              <a:buChar char="•"/>
            </a:pPr>
            <a:r>
              <a:rPr lang="en-US" altLang="zh-CN" u="sng" dirty="0">
                <a:ea typeface="宋体" pitchFamily="2" charset="-122"/>
              </a:rPr>
              <a:t>Water Column Respiration</a:t>
            </a:r>
          </a:p>
          <a:p>
            <a:pPr marL="236538" indent="-236538">
              <a:spcBef>
                <a:spcPts val="3500"/>
              </a:spcBef>
              <a:buFont typeface="Arial" charset="0"/>
              <a:buChar char="•"/>
            </a:pPr>
            <a:r>
              <a:rPr lang="en-US" altLang="zh-CN" u="sng" dirty="0">
                <a:ea typeface="宋体" pitchFamily="2" charset="-122"/>
              </a:rPr>
              <a:t>Sediment Oxygen Demand</a:t>
            </a:r>
          </a:p>
        </p:txBody>
      </p:sp>
      <p:sp>
        <p:nvSpPr>
          <p:cNvPr id="10" name="TextBox 9"/>
          <p:cNvSpPr txBox="1"/>
          <p:nvPr/>
        </p:nvSpPr>
        <p:spPr>
          <a:xfrm>
            <a:off x="8229600" y="3733800"/>
            <a:ext cx="1905000" cy="338554"/>
          </a:xfrm>
          <a:prstGeom prst="rect">
            <a:avLst/>
          </a:prstGeom>
          <a:noFill/>
        </p:spPr>
        <p:txBody>
          <a:bodyPr wrap="square" rtlCol="0">
            <a:spAutoFit/>
          </a:bodyPr>
          <a:lstStyle/>
          <a:p>
            <a:pPr algn="r"/>
            <a:r>
              <a:rPr lang="en-US" sz="1600" dirty="0"/>
              <a:t>(Li et al., 2015)</a:t>
            </a:r>
          </a:p>
        </p:txBody>
      </p:sp>
      <p:sp>
        <p:nvSpPr>
          <p:cNvPr id="11" name="TextBox 10">
            <a:extLst>
              <a:ext uri="{FF2B5EF4-FFF2-40B4-BE49-F238E27FC236}">
                <a16:creationId xmlns:a16="http://schemas.microsoft.com/office/drawing/2014/main" id="{80552F5F-E00D-400C-855E-E37BBC390227}"/>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Parametrization (simplified)</a:t>
            </a:r>
            <a:endParaRPr lang="en-US" sz="3000" dirty="0">
              <a:solidFill>
                <a:srgbClr val="C16C6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1"/>
          <p:cNvSpPr>
            <a:spLocks noGrp="1"/>
          </p:cNvSpPr>
          <p:nvPr>
            <p:ph type="sldNum" sz="quarter" idx="12"/>
          </p:nvPr>
        </p:nvSpPr>
        <p:spPr>
          <a:noFill/>
        </p:spPr>
        <p:txBody>
          <a:bodyPr/>
          <a:lstStyle/>
          <a:p>
            <a:fld id="{DCF1580F-A440-49F7-8A99-98C600118571}" type="slidenum">
              <a:rPr lang="en-US" smtClean="0"/>
              <a:pPr/>
              <a:t>39</a:t>
            </a:fld>
            <a:endParaRPr lang="en-US"/>
          </a:p>
        </p:txBody>
      </p:sp>
      <p:sp>
        <p:nvSpPr>
          <p:cNvPr id="14"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Complexity in Physical Processes</a:t>
            </a:r>
          </a:p>
        </p:txBody>
      </p:sp>
      <p:pic>
        <p:nvPicPr>
          <p:cNvPr id="66561" name="Picture 1" descr="H:\2015_USF\figures\CB_bathy.png"/>
          <p:cNvPicPr>
            <a:picLocks noChangeAspect="1" noChangeArrowheads="1"/>
          </p:cNvPicPr>
          <p:nvPr/>
        </p:nvPicPr>
        <p:blipFill>
          <a:blip r:embed="rId3" cstate="print"/>
          <a:srcRect/>
          <a:stretch>
            <a:fillRect/>
          </a:stretch>
        </p:blipFill>
        <p:spPr bwMode="auto">
          <a:xfrm>
            <a:off x="2133600" y="838200"/>
            <a:ext cx="2362200" cy="5162637"/>
          </a:xfrm>
          <a:prstGeom prst="rect">
            <a:avLst/>
          </a:prstGeom>
          <a:noFill/>
        </p:spPr>
      </p:pic>
      <p:sp>
        <p:nvSpPr>
          <p:cNvPr id="16390" name="Rectangle 2"/>
          <p:cNvSpPr>
            <a:spLocks noChangeArrowheads="1"/>
          </p:cNvSpPr>
          <p:nvPr/>
        </p:nvSpPr>
        <p:spPr bwMode="auto">
          <a:xfrm>
            <a:off x="4800600" y="3124200"/>
            <a:ext cx="5410200" cy="923318"/>
          </a:xfrm>
          <a:prstGeom prst="rect">
            <a:avLst/>
          </a:prstGeom>
          <a:noFill/>
          <a:ln w="9525">
            <a:noFill/>
            <a:miter lim="800000"/>
            <a:headEnd/>
            <a:tailEnd/>
          </a:ln>
        </p:spPr>
        <p:txBody>
          <a:bodyPr wrap="square" lIns="91429" tIns="45714" rIns="91429" bIns="45714">
            <a:spAutoFit/>
          </a:bodyPr>
          <a:lstStyle/>
          <a:p>
            <a:pPr marL="279400" indent="-279400">
              <a:buSzPct val="50000"/>
              <a:buFont typeface="Wingdings" pitchFamily="2" charset="2"/>
              <a:buChar char="l"/>
            </a:pPr>
            <a:r>
              <a:rPr lang="en-US" altLang="zh-CN" dirty="0">
                <a:solidFill>
                  <a:srgbClr val="000000"/>
                </a:solidFill>
                <a:latin typeface="Calibri" pitchFamily="34" charset="0"/>
                <a:ea typeface="宋体" pitchFamily="2" charset="-122"/>
              </a:rPr>
              <a:t>Largest estuary in the U. S.</a:t>
            </a:r>
          </a:p>
          <a:p>
            <a:pPr marL="279400" indent="-279400">
              <a:buSzPct val="50000"/>
              <a:buFont typeface="Wingdings" pitchFamily="2" charset="2"/>
              <a:buChar char="l"/>
            </a:pPr>
            <a:r>
              <a:rPr lang="en-US" altLang="zh-CN" dirty="0">
                <a:solidFill>
                  <a:srgbClr val="000000"/>
                </a:solidFill>
                <a:latin typeface="Calibri" pitchFamily="34" charset="0"/>
                <a:ea typeface="宋体" pitchFamily="2" charset="-122"/>
              </a:rPr>
              <a:t>Partially mixed</a:t>
            </a:r>
          </a:p>
          <a:p>
            <a:pPr marL="279400" indent="-279400">
              <a:buSzPct val="50000"/>
              <a:buFont typeface="Wingdings" pitchFamily="2" charset="2"/>
              <a:buChar char="l"/>
            </a:pPr>
            <a:r>
              <a:rPr lang="en-US" altLang="zh-CN" dirty="0">
                <a:solidFill>
                  <a:srgbClr val="000000"/>
                </a:solidFill>
                <a:latin typeface="Calibri" pitchFamily="34" charset="0"/>
                <a:ea typeface="宋体" pitchFamily="2" charset="-122"/>
              </a:rPr>
              <a:t>3D circulation</a:t>
            </a:r>
          </a:p>
        </p:txBody>
      </p:sp>
      <p:grpSp>
        <p:nvGrpSpPr>
          <p:cNvPr id="22" name="Group 21"/>
          <p:cNvGrpSpPr/>
          <p:nvPr/>
        </p:nvGrpSpPr>
        <p:grpSpPr>
          <a:xfrm>
            <a:off x="4572000" y="935080"/>
            <a:ext cx="5925830" cy="2007819"/>
            <a:chOff x="3048000" y="2714298"/>
            <a:chExt cx="5925830" cy="2007819"/>
          </a:xfrm>
        </p:grpSpPr>
        <p:pic>
          <p:nvPicPr>
            <p:cNvPr id="16392" name="Picture 11" descr="BA_zetacurtsalt_f100_030hr"/>
            <p:cNvPicPr>
              <a:picLocks noChangeAspect="1" noChangeArrowheads="1"/>
            </p:cNvPicPr>
            <p:nvPr/>
          </p:nvPicPr>
          <p:blipFill>
            <a:blip r:embed="rId4" cstate="print"/>
            <a:srcRect l="65385" t="46458" b="10708"/>
            <a:stretch>
              <a:fillRect/>
            </a:stretch>
          </p:blipFill>
          <p:spPr bwMode="auto">
            <a:xfrm>
              <a:off x="7239000" y="2984936"/>
              <a:ext cx="1734830" cy="1524000"/>
            </a:xfrm>
            <a:prstGeom prst="rect">
              <a:avLst/>
            </a:prstGeom>
            <a:noFill/>
            <a:ln w="9525">
              <a:noFill/>
              <a:miter lim="800000"/>
              <a:headEnd/>
              <a:tailEnd/>
            </a:ln>
          </p:spPr>
        </p:pic>
        <p:grpSp>
          <p:nvGrpSpPr>
            <p:cNvPr id="18" name="Group 17"/>
            <p:cNvGrpSpPr/>
            <p:nvPr/>
          </p:nvGrpSpPr>
          <p:grpSpPr>
            <a:xfrm>
              <a:off x="3048000" y="2714298"/>
              <a:ext cx="5715000" cy="2007819"/>
              <a:chOff x="3048000" y="2808894"/>
              <a:chExt cx="5715000" cy="2007819"/>
            </a:xfrm>
          </p:grpSpPr>
          <p:pic>
            <p:nvPicPr>
              <p:cNvPr id="15" name="Picture 7"/>
              <p:cNvPicPr>
                <a:picLocks noChangeAspect="1" noChangeArrowheads="1"/>
              </p:cNvPicPr>
              <p:nvPr/>
            </p:nvPicPr>
            <p:blipFill>
              <a:blip r:embed="rId5" cstate="print"/>
              <a:srcRect t="48837" b="9932"/>
              <a:stretch>
                <a:fillRect/>
              </a:stretch>
            </p:blipFill>
            <p:spPr bwMode="auto">
              <a:xfrm>
                <a:off x="3048000" y="3037683"/>
                <a:ext cx="4127500" cy="1581615"/>
              </a:xfrm>
              <a:prstGeom prst="rect">
                <a:avLst/>
              </a:prstGeom>
              <a:noFill/>
              <a:ln w="9525">
                <a:noFill/>
                <a:miter lim="800000"/>
                <a:headEnd/>
                <a:tailEnd/>
              </a:ln>
            </p:spPr>
          </p:pic>
          <p:grpSp>
            <p:nvGrpSpPr>
              <p:cNvPr id="19" name="Group 18"/>
              <p:cNvGrpSpPr/>
              <p:nvPr/>
            </p:nvGrpSpPr>
            <p:grpSpPr>
              <a:xfrm>
                <a:off x="3276600" y="2808894"/>
                <a:ext cx="3886200" cy="276999"/>
                <a:chOff x="3276600" y="917031"/>
                <a:chExt cx="3886200" cy="276999"/>
              </a:xfrm>
            </p:grpSpPr>
            <p:cxnSp>
              <p:nvCxnSpPr>
                <p:cNvPr id="20" name="Straight Arrow Connector 19"/>
                <p:cNvCxnSpPr/>
                <p:nvPr/>
              </p:nvCxnSpPr>
              <p:spPr>
                <a:xfrm flipH="1">
                  <a:off x="3276600" y="1066800"/>
                  <a:ext cx="3886200" cy="0"/>
                </a:xfrm>
                <a:prstGeom prst="straightConnector1">
                  <a:avLst/>
                </a:prstGeom>
                <a:ln w="254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21626" y="917031"/>
                  <a:ext cx="712072" cy="276999"/>
                </a:xfrm>
                <a:prstGeom prst="rect">
                  <a:avLst/>
                </a:prstGeom>
                <a:solidFill>
                  <a:schemeClr val="bg1"/>
                </a:solidFill>
              </p:spPr>
              <p:txBody>
                <a:bodyPr wrap="square" rtlCol="0">
                  <a:spAutoFit/>
                </a:bodyPr>
                <a:lstStyle/>
                <a:p>
                  <a:pPr algn="ctr"/>
                  <a:r>
                    <a:rPr lang="en-US" sz="1200" dirty="0"/>
                    <a:t>300 km</a:t>
                  </a:r>
                </a:p>
              </p:txBody>
            </p:sp>
          </p:grpSp>
          <p:grpSp>
            <p:nvGrpSpPr>
              <p:cNvPr id="21" name="Group 20"/>
              <p:cNvGrpSpPr/>
              <p:nvPr/>
            </p:nvGrpSpPr>
            <p:grpSpPr>
              <a:xfrm>
                <a:off x="7200900" y="2815669"/>
                <a:ext cx="1562100" cy="276999"/>
                <a:chOff x="3276600" y="915581"/>
                <a:chExt cx="3886200" cy="268516"/>
              </a:xfrm>
            </p:grpSpPr>
            <p:cxnSp>
              <p:nvCxnSpPr>
                <p:cNvPr id="23" name="Straight Arrow Connector 22"/>
                <p:cNvCxnSpPr/>
                <p:nvPr/>
              </p:nvCxnSpPr>
              <p:spPr>
                <a:xfrm flipH="1">
                  <a:off x="3276600" y="1051517"/>
                  <a:ext cx="3886200" cy="0"/>
                </a:xfrm>
                <a:prstGeom prst="straightConnector1">
                  <a:avLst/>
                </a:prstGeom>
                <a:ln w="254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91308" y="915581"/>
                  <a:ext cx="1534068" cy="268516"/>
                </a:xfrm>
                <a:prstGeom prst="rect">
                  <a:avLst/>
                </a:prstGeom>
                <a:solidFill>
                  <a:schemeClr val="bg1"/>
                </a:solidFill>
              </p:spPr>
              <p:txBody>
                <a:bodyPr wrap="square" rtlCol="0">
                  <a:spAutoFit/>
                </a:bodyPr>
                <a:lstStyle/>
                <a:p>
                  <a:pPr algn="ctr"/>
                  <a:r>
                    <a:rPr lang="en-US" sz="1200" dirty="0"/>
                    <a:t>15 km</a:t>
                  </a:r>
                </a:p>
              </p:txBody>
            </p:sp>
          </p:grpSp>
          <p:sp>
            <p:nvSpPr>
              <p:cNvPr id="25" name="TextBox 24"/>
              <p:cNvSpPr txBox="1"/>
              <p:nvPr/>
            </p:nvSpPr>
            <p:spPr>
              <a:xfrm>
                <a:off x="3276600" y="4508936"/>
                <a:ext cx="3962400" cy="307777"/>
              </a:xfrm>
              <a:prstGeom prst="rect">
                <a:avLst/>
              </a:prstGeom>
              <a:noFill/>
            </p:spPr>
            <p:txBody>
              <a:bodyPr wrap="square" rtlCol="0">
                <a:spAutoFit/>
              </a:bodyPr>
              <a:lstStyle/>
              <a:p>
                <a:r>
                  <a:rPr lang="en-US" sz="1400" dirty="0"/>
                  <a:t>river                                                                       ocean</a:t>
                </a:r>
              </a:p>
            </p:txBody>
          </p:sp>
        </p:grpSp>
      </p:grpSp>
    </p:spTree>
    <p:extLst>
      <p:ext uri="{BB962C8B-B14F-4D97-AF65-F5344CB8AC3E}">
        <p14:creationId xmlns:p14="http://schemas.microsoft.com/office/powerpoint/2010/main" val="566350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0BDF19-AE43-423D-9BB2-3AB901486020}"/>
              </a:ext>
            </a:extLst>
          </p:cNvPr>
          <p:cNvSpPr>
            <a:spLocks noGrp="1"/>
          </p:cNvSpPr>
          <p:nvPr>
            <p:ph type="sldNum" sz="quarter" idx="12"/>
          </p:nvPr>
        </p:nvSpPr>
        <p:spPr/>
        <p:txBody>
          <a:bodyPr/>
          <a:lstStyle/>
          <a:p>
            <a:fld id="{B6F15528-21DE-4FAA-801E-634DDDAF4B2B}" type="slidenum">
              <a:rPr lang="en-US" smtClean="0"/>
              <a:pPr/>
              <a:t>4</a:t>
            </a:fld>
            <a:r>
              <a:rPr lang="en-US"/>
              <a:t> </a:t>
            </a:r>
            <a:endParaRPr lang="en-US" dirty="0"/>
          </a:p>
        </p:txBody>
      </p:sp>
      <p:sp>
        <p:nvSpPr>
          <p:cNvPr id="4" name="TextBox 3">
            <a:extLst>
              <a:ext uri="{FF2B5EF4-FFF2-40B4-BE49-F238E27FC236}">
                <a16:creationId xmlns:a16="http://schemas.microsoft.com/office/drawing/2014/main" id="{ED11F010-7C33-4734-8A6C-49DA44F1C3A3}"/>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Outline</a:t>
            </a:r>
            <a:endParaRPr lang="en-US" sz="3000" dirty="0">
              <a:solidFill>
                <a:srgbClr val="C16C63"/>
              </a:solidFill>
            </a:endParaRPr>
          </a:p>
        </p:txBody>
      </p:sp>
      <p:sp>
        <p:nvSpPr>
          <p:cNvPr id="3" name="TextBox 2">
            <a:extLst>
              <a:ext uri="{FF2B5EF4-FFF2-40B4-BE49-F238E27FC236}">
                <a16:creationId xmlns:a16="http://schemas.microsoft.com/office/drawing/2014/main" id="{4282E5D4-BCA6-49FC-8D46-573DD66F4448}"/>
              </a:ext>
            </a:extLst>
          </p:cNvPr>
          <p:cNvSpPr txBox="1"/>
          <p:nvPr/>
        </p:nvSpPr>
        <p:spPr>
          <a:xfrm>
            <a:off x="681322" y="838030"/>
            <a:ext cx="11022997" cy="301621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3000" b="1" dirty="0">
                <a:solidFill>
                  <a:schemeClr val="tx1">
                    <a:lumMod val="85000"/>
                    <a:lumOff val="15000"/>
                  </a:schemeClr>
                </a:solidFill>
              </a:rPr>
              <a:t>Background: </a:t>
            </a:r>
            <a:r>
              <a:rPr lang="en-US" sz="3000" dirty="0">
                <a:solidFill>
                  <a:schemeClr val="tx1">
                    <a:lumMod val="85000"/>
                    <a:lumOff val="15000"/>
                  </a:schemeClr>
                </a:solidFill>
              </a:rPr>
              <a:t>Environmental Variability</a:t>
            </a:r>
          </a:p>
          <a:p>
            <a:pPr marL="285750" indent="-285750">
              <a:spcBef>
                <a:spcPts val="600"/>
              </a:spcBef>
              <a:spcAft>
                <a:spcPts val="600"/>
              </a:spcAft>
              <a:buFont typeface="Arial" panose="020B0604020202020204" pitchFamily="34" charset="0"/>
              <a:buChar char="•"/>
            </a:pPr>
            <a:r>
              <a:rPr lang="en-US" sz="3000" b="1" dirty="0">
                <a:solidFill>
                  <a:schemeClr val="tx1">
                    <a:lumMod val="85000"/>
                    <a:lumOff val="15000"/>
                  </a:schemeClr>
                </a:solidFill>
              </a:rPr>
              <a:t>Overview:</a:t>
            </a:r>
            <a:r>
              <a:rPr lang="en-US" sz="3000" dirty="0">
                <a:solidFill>
                  <a:schemeClr val="tx1">
                    <a:lumMod val="85000"/>
                    <a:lumOff val="15000"/>
                  </a:schemeClr>
                </a:solidFill>
              </a:rPr>
              <a:t> Coastal Ecosystem and Modeling </a:t>
            </a:r>
          </a:p>
          <a:p>
            <a:pPr marL="285750" indent="-285750">
              <a:spcBef>
                <a:spcPts val="600"/>
              </a:spcBef>
              <a:spcAft>
                <a:spcPts val="600"/>
              </a:spcAft>
              <a:buFont typeface="Arial" panose="020B0604020202020204" pitchFamily="34" charset="0"/>
              <a:buChar char="•"/>
            </a:pPr>
            <a:r>
              <a:rPr lang="en-US" sz="3000" b="1" dirty="0">
                <a:solidFill>
                  <a:schemeClr val="tx1">
                    <a:lumMod val="85000"/>
                    <a:lumOff val="15000"/>
                  </a:schemeClr>
                </a:solidFill>
              </a:rPr>
              <a:t>Lessens: </a:t>
            </a:r>
            <a:r>
              <a:rPr lang="en-US" sz="3000" dirty="0">
                <a:solidFill>
                  <a:schemeClr val="tx1">
                    <a:lumMod val="85000"/>
                    <a:lumOff val="15000"/>
                  </a:schemeClr>
                </a:solidFill>
              </a:rPr>
              <a:t>Hypoxia in Chesapeake Bay</a:t>
            </a:r>
          </a:p>
          <a:p>
            <a:pPr marL="285750" indent="-285750">
              <a:spcBef>
                <a:spcPts val="600"/>
              </a:spcBef>
              <a:spcAft>
                <a:spcPts val="600"/>
              </a:spcAft>
              <a:buFont typeface="Arial" panose="020B0604020202020204" pitchFamily="34" charset="0"/>
              <a:buChar char="•"/>
            </a:pPr>
            <a:r>
              <a:rPr lang="en-US" sz="3000" b="1" dirty="0">
                <a:solidFill>
                  <a:schemeClr val="tx1">
                    <a:lumMod val="85000"/>
                    <a:lumOff val="15000"/>
                  </a:schemeClr>
                </a:solidFill>
              </a:rPr>
              <a:t>Success: </a:t>
            </a:r>
            <a:r>
              <a:rPr lang="en-US" sz="3000" dirty="0">
                <a:solidFill>
                  <a:schemeClr val="tx1">
                    <a:lumMod val="85000"/>
                    <a:lumOff val="15000"/>
                  </a:schemeClr>
                </a:solidFill>
              </a:rPr>
              <a:t>Ecosystem Application</a:t>
            </a:r>
          </a:p>
          <a:p>
            <a:pPr marL="285750" indent="-285750">
              <a:spcBef>
                <a:spcPts val="600"/>
              </a:spcBef>
              <a:spcAft>
                <a:spcPts val="600"/>
              </a:spcAft>
              <a:buFont typeface="Arial" panose="020B0604020202020204" pitchFamily="34" charset="0"/>
              <a:buChar char="•"/>
            </a:pPr>
            <a:r>
              <a:rPr lang="en-US" sz="3000" b="1" dirty="0">
                <a:solidFill>
                  <a:schemeClr val="tx1">
                    <a:lumMod val="85000"/>
                    <a:lumOff val="15000"/>
                  </a:schemeClr>
                </a:solidFill>
              </a:rPr>
              <a:t>New Development: </a:t>
            </a:r>
            <a:r>
              <a:rPr lang="en-US" sz="3000" dirty="0">
                <a:solidFill>
                  <a:schemeClr val="tx1">
                    <a:lumMod val="85000"/>
                    <a:lumOff val="15000"/>
                  </a:schemeClr>
                </a:solidFill>
              </a:rPr>
              <a:t>Ongoing work on coastal modeling</a:t>
            </a:r>
          </a:p>
        </p:txBody>
      </p:sp>
    </p:spTree>
    <p:extLst>
      <p:ext uri="{BB962C8B-B14F-4D97-AF65-F5344CB8AC3E}">
        <p14:creationId xmlns:p14="http://schemas.microsoft.com/office/powerpoint/2010/main" val="1372619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40</a:t>
            </a:fld>
            <a:endParaRPr lang="en-US"/>
          </a:p>
        </p:txBody>
      </p:sp>
      <p:pic>
        <p:nvPicPr>
          <p:cNvPr id="107522" name="Picture 2" descr="H:\2015_USF\figures\Testa etal 2013 ROMS-RCA figures_10.4.2013_Page_06.jpg"/>
          <p:cNvPicPr>
            <a:picLocks noChangeAspect="1" noChangeArrowheads="1"/>
          </p:cNvPicPr>
          <p:nvPr/>
        </p:nvPicPr>
        <p:blipFill>
          <a:blip r:embed="rId2" cstate="print"/>
          <a:srcRect/>
          <a:stretch>
            <a:fillRect/>
          </a:stretch>
        </p:blipFill>
        <p:spPr bwMode="auto">
          <a:xfrm>
            <a:off x="7431858" y="990600"/>
            <a:ext cx="3083743" cy="2743200"/>
          </a:xfrm>
          <a:prstGeom prst="rect">
            <a:avLst/>
          </a:prstGeom>
          <a:noFill/>
        </p:spPr>
      </p:pic>
      <p:pic>
        <p:nvPicPr>
          <p:cNvPr id="107523" name="Picture 3" descr="H:\2015_USF\figures\MARSYS-D-14-00028R1_Testa_etal_Revised_Page_63.png"/>
          <p:cNvPicPr>
            <a:picLocks noChangeAspect="1" noChangeArrowheads="1"/>
          </p:cNvPicPr>
          <p:nvPr/>
        </p:nvPicPr>
        <p:blipFill>
          <a:blip r:embed="rId3" cstate="print"/>
          <a:srcRect/>
          <a:stretch>
            <a:fillRect/>
          </a:stretch>
        </p:blipFill>
        <p:spPr bwMode="auto">
          <a:xfrm>
            <a:off x="2025650" y="914400"/>
            <a:ext cx="5365751" cy="2794000"/>
          </a:xfrm>
          <a:prstGeom prst="rect">
            <a:avLst/>
          </a:prstGeom>
          <a:noFill/>
        </p:spPr>
      </p:pic>
      <p:sp>
        <p:nvSpPr>
          <p:cNvPr id="6" name="Text Box 43"/>
          <p:cNvSpPr txBox="1">
            <a:spLocks noChangeArrowheads="1"/>
          </p:cNvSpPr>
          <p:nvPr/>
        </p:nvSpPr>
        <p:spPr bwMode="auto">
          <a:xfrm>
            <a:off x="2362200" y="4267200"/>
            <a:ext cx="7391400" cy="369320"/>
          </a:xfrm>
          <a:prstGeom prst="rect">
            <a:avLst/>
          </a:prstGeom>
          <a:noFill/>
          <a:ln w="9525">
            <a:noFill/>
            <a:miter lim="800000"/>
            <a:headEnd/>
            <a:tailEnd/>
          </a:ln>
        </p:spPr>
        <p:txBody>
          <a:bodyPr wrap="square" lIns="91429" tIns="45714" rIns="91429" bIns="45714">
            <a:spAutoFit/>
          </a:bodyPr>
          <a:lstStyle/>
          <a:p>
            <a:pPr marL="177800" indent="-177800">
              <a:spcBef>
                <a:spcPct val="50000"/>
              </a:spcBef>
              <a:buFontTx/>
              <a:buChar char="•"/>
            </a:pPr>
            <a:r>
              <a:rPr lang="en-US" altLang="zh-CN" dirty="0">
                <a:latin typeface="Calibri" pitchFamily="34" charset="0"/>
                <a:ea typeface="宋体" pitchFamily="2" charset="-122"/>
              </a:rPr>
              <a:t>Model reproduces the </a:t>
            </a:r>
            <a:r>
              <a:rPr lang="en-US" altLang="zh-CN" dirty="0" err="1">
                <a:latin typeface="Calibri" pitchFamily="34" charset="0"/>
                <a:ea typeface="宋体" pitchFamily="2" charset="-122"/>
              </a:rPr>
              <a:t>interannual</a:t>
            </a:r>
            <a:r>
              <a:rPr lang="en-US" altLang="zh-CN" dirty="0">
                <a:latin typeface="Calibri" pitchFamily="34" charset="0"/>
                <a:ea typeface="宋体" pitchFamily="2" charset="-122"/>
              </a:rPr>
              <a:t> changes of nutrients and oxygen</a:t>
            </a:r>
          </a:p>
        </p:txBody>
      </p:sp>
      <p:sp>
        <p:nvSpPr>
          <p:cNvPr id="7"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Model-Data Comparison</a:t>
            </a:r>
          </a:p>
        </p:txBody>
      </p:sp>
      <p:sp>
        <p:nvSpPr>
          <p:cNvPr id="8" name="TextBox 7"/>
          <p:cNvSpPr txBox="1"/>
          <p:nvPr/>
        </p:nvSpPr>
        <p:spPr>
          <a:xfrm>
            <a:off x="6553200" y="5943600"/>
            <a:ext cx="3124200" cy="338554"/>
          </a:xfrm>
          <a:prstGeom prst="rect">
            <a:avLst/>
          </a:prstGeom>
          <a:noFill/>
        </p:spPr>
        <p:txBody>
          <a:bodyPr wrap="square" rtlCol="0">
            <a:spAutoFit/>
          </a:bodyPr>
          <a:lstStyle/>
          <a:p>
            <a:pPr algn="r"/>
            <a:r>
              <a:rPr lang="en-US" sz="1600" dirty="0"/>
              <a:t>(</a:t>
            </a:r>
            <a:r>
              <a:rPr lang="en-US" sz="1600" dirty="0" err="1"/>
              <a:t>Testa</a:t>
            </a:r>
            <a:r>
              <a:rPr lang="en-US" sz="1600" dirty="0"/>
              <a:t> et al., 2015, co-author)</a:t>
            </a:r>
          </a:p>
        </p:txBody>
      </p:sp>
    </p:spTree>
    <p:extLst>
      <p:ext uri="{BB962C8B-B14F-4D97-AF65-F5344CB8AC3E}">
        <p14:creationId xmlns:p14="http://schemas.microsoft.com/office/powerpoint/2010/main" val="247141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41</a:t>
            </a:fld>
            <a:r>
              <a:rPr lang="en-US"/>
              <a:t> </a:t>
            </a:r>
            <a:endParaRPr lang="en-US" dirty="0"/>
          </a:p>
        </p:txBody>
      </p:sp>
      <p:pic>
        <p:nvPicPr>
          <p:cNvPr id="3" name="Picture 4" descr="H:\Archive_academic\2009_03_Student_seminar\figures_used\organism_do_reqs.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2200" y="1676400"/>
            <a:ext cx="3124200" cy="4764052"/>
          </a:xfrm>
          <a:prstGeom prst="rect">
            <a:avLst/>
          </a:prstGeom>
          <a:noFill/>
          <a:ln w="9525">
            <a:noFill/>
            <a:miter lim="800000"/>
            <a:headEnd/>
            <a:tailEnd/>
          </a:ln>
        </p:spPr>
      </p:pic>
      <p:sp>
        <p:nvSpPr>
          <p:cNvPr id="4" name="Rectangle 2"/>
          <p:cNvSpPr>
            <a:spLocks noChangeArrowheads="1"/>
          </p:cNvSpPr>
          <p:nvPr/>
        </p:nvSpPr>
        <p:spPr bwMode="auto">
          <a:xfrm>
            <a:off x="2133600" y="914401"/>
            <a:ext cx="8229600" cy="646319"/>
          </a:xfrm>
          <a:prstGeom prst="rect">
            <a:avLst/>
          </a:prstGeom>
          <a:noFill/>
          <a:ln w="9525">
            <a:noFill/>
            <a:miter lim="800000"/>
            <a:headEnd/>
            <a:tailEnd/>
          </a:ln>
        </p:spPr>
        <p:txBody>
          <a:bodyPr wrap="square" lIns="91429" tIns="45714" rIns="91429" bIns="45714">
            <a:spAutoFit/>
          </a:bodyPr>
          <a:lstStyle/>
          <a:p>
            <a:pPr indent="1588">
              <a:buSzPct val="50000"/>
            </a:pPr>
            <a:r>
              <a:rPr lang="en-US" altLang="zh-CN" dirty="0">
                <a:solidFill>
                  <a:srgbClr val="000000"/>
                </a:solidFill>
                <a:latin typeface="Calibri" pitchFamily="34" charset="0"/>
                <a:ea typeface="宋体" pitchFamily="2" charset="-122"/>
              </a:rPr>
              <a:t>Dissolved oxygen (DO) concentrations fall below a threshold that interrupts normal metabolism of marine organisms.</a:t>
            </a:r>
            <a:endParaRPr lang="en-US" altLang="zh-CN" sz="1200" dirty="0">
              <a:solidFill>
                <a:srgbClr val="000000"/>
              </a:solidFill>
              <a:latin typeface="Calibri" pitchFamily="34" charset="0"/>
              <a:ea typeface="宋体" pitchFamily="2" charset="-122"/>
            </a:endParaRPr>
          </a:p>
        </p:txBody>
      </p:sp>
      <p:graphicFrame>
        <p:nvGraphicFramePr>
          <p:cNvPr id="5" name="Table 4"/>
          <p:cNvGraphicFramePr>
            <a:graphicFrameLocks noGrp="1"/>
          </p:cNvGraphicFramePr>
          <p:nvPr/>
        </p:nvGraphicFramePr>
        <p:xfrm>
          <a:off x="5867400" y="2286001"/>
          <a:ext cx="4191000" cy="1600201"/>
        </p:xfrm>
        <a:graphic>
          <a:graphicData uri="http://schemas.openxmlformats.org/drawingml/2006/table">
            <a:tbl>
              <a:tblPr firstRow="1" bandRow="1">
                <a:tableStyleId>{9D7B26C5-4107-4FEC-AEDC-1716B250A1EF}</a:tableStyleId>
              </a:tblPr>
              <a:tblGrid>
                <a:gridCol w="1807369">
                  <a:extLst>
                    <a:ext uri="{9D8B030D-6E8A-4147-A177-3AD203B41FA5}">
                      <a16:colId xmlns:a16="http://schemas.microsoft.com/office/drawing/2014/main" val="20000"/>
                    </a:ext>
                  </a:extLst>
                </a:gridCol>
                <a:gridCol w="2383631">
                  <a:extLst>
                    <a:ext uri="{9D8B030D-6E8A-4147-A177-3AD203B41FA5}">
                      <a16:colId xmlns:a16="http://schemas.microsoft.com/office/drawing/2014/main" val="20001"/>
                    </a:ext>
                  </a:extLst>
                </a:gridCol>
              </a:tblGrid>
              <a:tr h="370573">
                <a:tc>
                  <a:txBody>
                    <a:bodyPr/>
                    <a:lstStyle/>
                    <a:p>
                      <a:pPr algn="ctr"/>
                      <a:r>
                        <a:rPr lang="en-US" sz="1600" dirty="0"/>
                        <a:t>DO (mg L</a:t>
                      </a:r>
                      <a:r>
                        <a:rPr lang="en-US" sz="1600" baseline="30000" dirty="0"/>
                        <a:t>-1</a:t>
                      </a:r>
                      <a:r>
                        <a:rPr lang="en-US" sz="1600" dirty="0"/>
                        <a:t>)</a:t>
                      </a:r>
                      <a:endParaRPr lang="en-US" sz="1600" dirty="0">
                        <a:solidFill>
                          <a:schemeClr val="tx1"/>
                        </a:solidFill>
                      </a:endParaRPr>
                    </a:p>
                  </a:txBody>
                  <a:tcPr/>
                </a:tc>
                <a:tc>
                  <a:txBody>
                    <a:bodyPr/>
                    <a:lstStyle/>
                    <a:p>
                      <a:pPr algn="ctr"/>
                      <a:r>
                        <a:rPr lang="en-US" sz="1600" dirty="0"/>
                        <a:t>Type</a:t>
                      </a:r>
                      <a:endParaRPr lang="en-US" sz="1600" dirty="0">
                        <a:solidFill>
                          <a:schemeClr val="tx1"/>
                        </a:solidFill>
                      </a:endParaRPr>
                    </a:p>
                  </a:txBody>
                  <a:tcPr/>
                </a:tc>
                <a:extLst>
                  <a:ext uri="{0D108BD9-81ED-4DB2-BD59-A6C34878D82A}">
                    <a16:rowId xmlns:a16="http://schemas.microsoft.com/office/drawing/2014/main" val="10000"/>
                  </a:ext>
                </a:extLst>
              </a:tr>
              <a:tr h="409876">
                <a:tc>
                  <a:txBody>
                    <a:bodyPr/>
                    <a:lstStyle/>
                    <a:p>
                      <a:pPr algn="ctr"/>
                      <a:r>
                        <a:rPr lang="en-US" altLang="zh-CN" dirty="0"/>
                        <a:t>2.0</a:t>
                      </a:r>
                      <a:endParaRPr lang="en-US" dirty="0">
                        <a:solidFill>
                          <a:schemeClr val="tx1"/>
                        </a:solidFill>
                      </a:endParaRPr>
                    </a:p>
                  </a:txBody>
                  <a:tcPr>
                    <a:noFill/>
                  </a:tcPr>
                </a:tc>
                <a:tc>
                  <a:txBody>
                    <a:bodyPr/>
                    <a:lstStyle/>
                    <a:p>
                      <a:pPr algn="ctr"/>
                      <a:r>
                        <a:rPr lang="en-US" dirty="0"/>
                        <a:t>hypoxia</a:t>
                      </a:r>
                      <a:endParaRPr lang="en-US" dirty="0">
                        <a:solidFill>
                          <a:schemeClr val="tx1"/>
                        </a:solidFill>
                      </a:endParaRPr>
                    </a:p>
                  </a:txBody>
                  <a:tcPr>
                    <a:noFill/>
                  </a:tcPr>
                </a:tc>
                <a:extLst>
                  <a:ext uri="{0D108BD9-81ED-4DB2-BD59-A6C34878D82A}">
                    <a16:rowId xmlns:a16="http://schemas.microsoft.com/office/drawing/2014/main" val="10001"/>
                  </a:ext>
                </a:extLst>
              </a:tr>
              <a:tr h="409876">
                <a:tc>
                  <a:txBody>
                    <a:bodyPr/>
                    <a:lstStyle/>
                    <a:p>
                      <a:pPr algn="ctr"/>
                      <a:r>
                        <a:rPr lang="en-US" altLang="zh-CN" dirty="0"/>
                        <a:t>1.0</a:t>
                      </a:r>
                      <a:endParaRPr lang="en-US" dirty="0">
                        <a:solidFill>
                          <a:schemeClr val="tx1"/>
                        </a:solidFill>
                      </a:endParaRPr>
                    </a:p>
                  </a:txBody>
                  <a:tcPr/>
                </a:tc>
                <a:tc>
                  <a:txBody>
                    <a:bodyPr/>
                    <a:lstStyle/>
                    <a:p>
                      <a:pPr algn="ctr"/>
                      <a:r>
                        <a:rPr lang="en-US" dirty="0"/>
                        <a:t>sever</a:t>
                      </a:r>
                      <a:r>
                        <a:rPr lang="en-US" baseline="0" dirty="0"/>
                        <a:t> </a:t>
                      </a:r>
                      <a:r>
                        <a:rPr lang="en-US" dirty="0"/>
                        <a:t>hypoxia </a:t>
                      </a:r>
                      <a:endParaRPr lang="en-US" dirty="0">
                        <a:solidFill>
                          <a:schemeClr val="tx1"/>
                        </a:solidFill>
                      </a:endParaRPr>
                    </a:p>
                  </a:txBody>
                  <a:tcPr/>
                </a:tc>
                <a:extLst>
                  <a:ext uri="{0D108BD9-81ED-4DB2-BD59-A6C34878D82A}">
                    <a16:rowId xmlns:a16="http://schemas.microsoft.com/office/drawing/2014/main" val="10002"/>
                  </a:ext>
                </a:extLst>
              </a:tr>
              <a:tr h="409876">
                <a:tc>
                  <a:txBody>
                    <a:bodyPr/>
                    <a:lstStyle/>
                    <a:p>
                      <a:pPr algn="ctr"/>
                      <a:r>
                        <a:rPr lang="en-US" altLang="zh-CN" dirty="0"/>
                        <a:t>0.2</a:t>
                      </a:r>
                      <a:endParaRPr lang="en-US" dirty="0">
                        <a:solidFill>
                          <a:schemeClr val="tx1"/>
                        </a:solidFill>
                      </a:endParaRPr>
                    </a:p>
                  </a:txBody>
                  <a:tcPr>
                    <a:noFill/>
                  </a:tcPr>
                </a:tc>
                <a:tc>
                  <a:txBody>
                    <a:bodyPr/>
                    <a:lstStyle/>
                    <a:p>
                      <a:pPr algn="ctr"/>
                      <a:r>
                        <a:rPr lang="en-US" dirty="0"/>
                        <a:t>anoxia</a:t>
                      </a:r>
                      <a:endParaRPr lang="en-US" dirty="0">
                        <a:solidFill>
                          <a:schemeClr val="tx1"/>
                        </a:solidFill>
                      </a:endParaRPr>
                    </a:p>
                  </a:txBody>
                  <a:tcPr>
                    <a:noFill/>
                  </a:tcPr>
                </a:tc>
                <a:extLst>
                  <a:ext uri="{0D108BD9-81ED-4DB2-BD59-A6C34878D82A}">
                    <a16:rowId xmlns:a16="http://schemas.microsoft.com/office/drawing/2014/main" val="10003"/>
                  </a:ext>
                </a:extLst>
              </a:tr>
            </a:tbl>
          </a:graphicData>
        </a:graphic>
      </p:graphicFrame>
      <p:sp>
        <p:nvSpPr>
          <p:cNvPr id="6"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Hypoxia – What is it?</a:t>
            </a:r>
          </a:p>
        </p:txBody>
      </p:sp>
    </p:spTree>
    <p:extLst>
      <p:ext uri="{BB962C8B-B14F-4D97-AF65-F5344CB8AC3E}">
        <p14:creationId xmlns:p14="http://schemas.microsoft.com/office/powerpoint/2010/main" val="7637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606CE222-8B8C-4BB7-907A-14180F6EEF65}" type="slidenum">
              <a:rPr lang="en-US" smtClean="0"/>
              <a:pPr/>
              <a:t>42</a:t>
            </a:fld>
            <a:endParaRPr lang="en-US"/>
          </a:p>
        </p:txBody>
      </p:sp>
      <p:grpSp>
        <p:nvGrpSpPr>
          <p:cNvPr id="5" name="Group 60"/>
          <p:cNvGrpSpPr>
            <a:grpSpLocks/>
          </p:cNvGrpSpPr>
          <p:nvPr/>
        </p:nvGrpSpPr>
        <p:grpSpPr bwMode="auto">
          <a:xfrm>
            <a:off x="8382000" y="1143000"/>
            <a:ext cx="1447800" cy="1828800"/>
            <a:chOff x="3984" y="642"/>
            <a:chExt cx="912" cy="1152"/>
          </a:xfrm>
        </p:grpSpPr>
        <p:grpSp>
          <p:nvGrpSpPr>
            <p:cNvPr id="6" name="Group 50"/>
            <p:cNvGrpSpPr>
              <a:grpSpLocks/>
            </p:cNvGrpSpPr>
            <p:nvPr/>
          </p:nvGrpSpPr>
          <p:grpSpPr bwMode="auto">
            <a:xfrm>
              <a:off x="3984" y="642"/>
              <a:ext cx="912" cy="1152"/>
              <a:chOff x="3984" y="864"/>
              <a:chExt cx="912" cy="1152"/>
            </a:xfrm>
          </p:grpSpPr>
          <p:sp>
            <p:nvSpPr>
              <p:cNvPr id="17435" name="Line 48"/>
              <p:cNvSpPr>
                <a:spLocks noChangeShapeType="1"/>
              </p:cNvSpPr>
              <p:nvPr/>
            </p:nvSpPr>
            <p:spPr bwMode="auto">
              <a:xfrm>
                <a:off x="3984" y="864"/>
                <a:ext cx="912" cy="0"/>
              </a:xfrm>
              <a:prstGeom prst="line">
                <a:avLst/>
              </a:prstGeom>
              <a:noFill/>
              <a:ln w="9525">
                <a:solidFill>
                  <a:schemeClr val="tx1"/>
                </a:solidFill>
                <a:round/>
                <a:headEnd/>
                <a:tailEnd/>
              </a:ln>
            </p:spPr>
            <p:txBody>
              <a:bodyPr/>
              <a:lstStyle/>
              <a:p>
                <a:endParaRPr lang="en-US"/>
              </a:p>
            </p:txBody>
          </p:sp>
          <p:sp>
            <p:nvSpPr>
              <p:cNvPr id="17436" name="Line 49"/>
              <p:cNvSpPr>
                <a:spLocks noChangeShapeType="1"/>
              </p:cNvSpPr>
              <p:nvPr/>
            </p:nvSpPr>
            <p:spPr bwMode="auto">
              <a:xfrm>
                <a:off x="3984" y="864"/>
                <a:ext cx="0" cy="1152"/>
              </a:xfrm>
              <a:prstGeom prst="line">
                <a:avLst/>
              </a:prstGeom>
              <a:noFill/>
              <a:ln w="9525">
                <a:solidFill>
                  <a:schemeClr val="tx1"/>
                </a:solidFill>
                <a:round/>
                <a:headEnd/>
                <a:tailEnd/>
              </a:ln>
            </p:spPr>
            <p:txBody>
              <a:bodyPr/>
              <a:lstStyle/>
              <a:p>
                <a:endParaRPr lang="en-US"/>
              </a:p>
            </p:txBody>
          </p:sp>
        </p:grpSp>
        <p:sp>
          <p:nvSpPr>
            <p:cNvPr id="17434" name="Freeform 56"/>
            <p:cNvSpPr>
              <a:spLocks/>
            </p:cNvSpPr>
            <p:nvPr/>
          </p:nvSpPr>
          <p:spPr bwMode="auto">
            <a:xfrm>
              <a:off x="4064" y="642"/>
              <a:ext cx="736" cy="1104"/>
            </a:xfrm>
            <a:custGeom>
              <a:avLst/>
              <a:gdLst>
                <a:gd name="T0" fmla="*/ 16 w 736"/>
                <a:gd name="T1" fmla="*/ 0 h 1104"/>
                <a:gd name="T2" fmla="*/ 64 w 736"/>
                <a:gd name="T3" fmla="*/ 288 h 1104"/>
                <a:gd name="T4" fmla="*/ 400 w 736"/>
                <a:gd name="T5" fmla="*/ 528 h 1104"/>
                <a:gd name="T6" fmla="*/ 640 w 736"/>
                <a:gd name="T7" fmla="*/ 624 h 1104"/>
                <a:gd name="T8" fmla="*/ 736 w 736"/>
                <a:gd name="T9" fmla="*/ 1104 h 1104"/>
                <a:gd name="T10" fmla="*/ 0 60000 65536"/>
                <a:gd name="T11" fmla="*/ 0 60000 65536"/>
                <a:gd name="T12" fmla="*/ 0 60000 65536"/>
                <a:gd name="T13" fmla="*/ 0 60000 65536"/>
                <a:gd name="T14" fmla="*/ 0 60000 65536"/>
                <a:gd name="T15" fmla="*/ 0 w 736"/>
                <a:gd name="T16" fmla="*/ 0 h 1104"/>
                <a:gd name="T17" fmla="*/ 736 w 736"/>
                <a:gd name="T18" fmla="*/ 1104 h 1104"/>
              </a:gdLst>
              <a:ahLst/>
              <a:cxnLst>
                <a:cxn ang="T10">
                  <a:pos x="T0" y="T1"/>
                </a:cxn>
                <a:cxn ang="T11">
                  <a:pos x="T2" y="T3"/>
                </a:cxn>
                <a:cxn ang="T12">
                  <a:pos x="T4" y="T5"/>
                </a:cxn>
                <a:cxn ang="T13">
                  <a:pos x="T6" y="T7"/>
                </a:cxn>
                <a:cxn ang="T14">
                  <a:pos x="T8" y="T9"/>
                </a:cxn>
              </a:cxnLst>
              <a:rect l="T15" t="T16" r="T17" b="T18"/>
              <a:pathLst>
                <a:path w="736" h="1104">
                  <a:moveTo>
                    <a:pt x="16" y="0"/>
                  </a:moveTo>
                  <a:cubicBezTo>
                    <a:pt x="8" y="100"/>
                    <a:pt x="0" y="200"/>
                    <a:pt x="64" y="288"/>
                  </a:cubicBezTo>
                  <a:cubicBezTo>
                    <a:pt x="128" y="376"/>
                    <a:pt x="304" y="472"/>
                    <a:pt x="400" y="528"/>
                  </a:cubicBezTo>
                  <a:cubicBezTo>
                    <a:pt x="496" y="584"/>
                    <a:pt x="584" y="528"/>
                    <a:pt x="640" y="624"/>
                  </a:cubicBezTo>
                  <a:cubicBezTo>
                    <a:pt x="696" y="720"/>
                    <a:pt x="716" y="912"/>
                    <a:pt x="736" y="1104"/>
                  </a:cubicBezTo>
                </a:path>
              </a:pathLst>
            </a:custGeom>
            <a:noFill/>
            <a:ln w="31750">
              <a:solidFill>
                <a:srgbClr val="0000FF"/>
              </a:solidFill>
              <a:round/>
              <a:headEnd/>
              <a:tailEnd/>
            </a:ln>
          </p:spPr>
          <p:txBody>
            <a:bodyPr/>
            <a:lstStyle/>
            <a:p>
              <a:endParaRPr lang="en-US"/>
            </a:p>
          </p:txBody>
        </p:sp>
      </p:grpSp>
      <p:sp>
        <p:nvSpPr>
          <p:cNvPr id="17419" name="Text Box 62"/>
          <p:cNvSpPr txBox="1">
            <a:spLocks noChangeArrowheads="1"/>
          </p:cNvSpPr>
          <p:nvPr/>
        </p:nvSpPr>
        <p:spPr bwMode="auto">
          <a:xfrm>
            <a:off x="1905000" y="1752601"/>
            <a:ext cx="1447800" cy="366713"/>
          </a:xfrm>
          <a:prstGeom prst="rect">
            <a:avLst/>
          </a:prstGeom>
          <a:noFill/>
          <a:ln w="9525">
            <a:noFill/>
            <a:miter lim="800000"/>
            <a:headEnd/>
            <a:tailEnd/>
          </a:ln>
        </p:spPr>
        <p:txBody>
          <a:bodyPr>
            <a:spAutoFit/>
          </a:bodyPr>
          <a:lstStyle/>
          <a:p>
            <a:pPr>
              <a:spcBef>
                <a:spcPct val="50000"/>
              </a:spcBef>
            </a:pPr>
            <a:r>
              <a:rPr lang="en-US" b="1" dirty="0">
                <a:solidFill>
                  <a:srgbClr val="0000FF"/>
                </a:solidFill>
              </a:rPr>
              <a:t>salinity</a:t>
            </a:r>
          </a:p>
        </p:txBody>
      </p:sp>
      <p:sp>
        <p:nvSpPr>
          <p:cNvPr id="17420" name="Text Box 63"/>
          <p:cNvSpPr txBox="1">
            <a:spLocks noChangeArrowheads="1"/>
          </p:cNvSpPr>
          <p:nvPr/>
        </p:nvSpPr>
        <p:spPr bwMode="auto">
          <a:xfrm>
            <a:off x="1892944" y="4355068"/>
            <a:ext cx="1447800" cy="369332"/>
          </a:xfrm>
          <a:prstGeom prst="rect">
            <a:avLst/>
          </a:prstGeom>
          <a:noFill/>
          <a:ln w="9525">
            <a:noFill/>
            <a:miter lim="800000"/>
            <a:headEnd/>
            <a:tailEnd/>
          </a:ln>
        </p:spPr>
        <p:txBody>
          <a:bodyPr>
            <a:spAutoFit/>
          </a:bodyPr>
          <a:lstStyle/>
          <a:p>
            <a:pPr>
              <a:spcBef>
                <a:spcPct val="50000"/>
              </a:spcBef>
            </a:pPr>
            <a:r>
              <a:rPr lang="en-US" b="1" dirty="0">
                <a:solidFill>
                  <a:srgbClr val="FF3300"/>
                </a:solidFill>
              </a:rPr>
              <a:t>oxygen</a:t>
            </a:r>
          </a:p>
        </p:txBody>
      </p:sp>
      <p:grpSp>
        <p:nvGrpSpPr>
          <p:cNvPr id="3" name="Group 61"/>
          <p:cNvGrpSpPr>
            <a:grpSpLocks/>
          </p:cNvGrpSpPr>
          <p:nvPr/>
        </p:nvGrpSpPr>
        <p:grpSpPr bwMode="auto">
          <a:xfrm>
            <a:off x="8382000" y="3657600"/>
            <a:ext cx="1447800" cy="1828800"/>
            <a:chOff x="3984" y="2226"/>
            <a:chExt cx="912" cy="1152"/>
          </a:xfrm>
        </p:grpSpPr>
        <p:grpSp>
          <p:nvGrpSpPr>
            <p:cNvPr id="4" name="Group 51"/>
            <p:cNvGrpSpPr>
              <a:grpSpLocks/>
            </p:cNvGrpSpPr>
            <p:nvPr/>
          </p:nvGrpSpPr>
          <p:grpSpPr bwMode="auto">
            <a:xfrm>
              <a:off x="3984" y="2226"/>
              <a:ext cx="912" cy="1152"/>
              <a:chOff x="3984" y="864"/>
              <a:chExt cx="912" cy="1152"/>
            </a:xfrm>
          </p:grpSpPr>
          <p:sp>
            <p:nvSpPr>
              <p:cNvPr id="17439" name="Line 52"/>
              <p:cNvSpPr>
                <a:spLocks noChangeShapeType="1"/>
              </p:cNvSpPr>
              <p:nvPr/>
            </p:nvSpPr>
            <p:spPr bwMode="auto">
              <a:xfrm>
                <a:off x="3984" y="864"/>
                <a:ext cx="912" cy="0"/>
              </a:xfrm>
              <a:prstGeom prst="line">
                <a:avLst/>
              </a:prstGeom>
              <a:noFill/>
              <a:ln w="9525">
                <a:solidFill>
                  <a:schemeClr val="tx1"/>
                </a:solidFill>
                <a:round/>
                <a:headEnd/>
                <a:tailEnd/>
              </a:ln>
            </p:spPr>
            <p:txBody>
              <a:bodyPr/>
              <a:lstStyle/>
              <a:p>
                <a:endParaRPr lang="en-US"/>
              </a:p>
            </p:txBody>
          </p:sp>
          <p:sp>
            <p:nvSpPr>
              <p:cNvPr id="17440" name="Line 53"/>
              <p:cNvSpPr>
                <a:spLocks noChangeShapeType="1"/>
              </p:cNvSpPr>
              <p:nvPr/>
            </p:nvSpPr>
            <p:spPr bwMode="auto">
              <a:xfrm>
                <a:off x="3984" y="864"/>
                <a:ext cx="0" cy="1152"/>
              </a:xfrm>
              <a:prstGeom prst="line">
                <a:avLst/>
              </a:prstGeom>
              <a:noFill/>
              <a:ln w="9525">
                <a:solidFill>
                  <a:schemeClr val="tx1"/>
                </a:solidFill>
                <a:round/>
                <a:headEnd/>
                <a:tailEnd/>
              </a:ln>
            </p:spPr>
            <p:txBody>
              <a:bodyPr/>
              <a:lstStyle/>
              <a:p>
                <a:endParaRPr lang="en-US"/>
              </a:p>
            </p:txBody>
          </p:sp>
        </p:grpSp>
        <p:sp>
          <p:nvSpPr>
            <p:cNvPr id="17438" name="Freeform 54"/>
            <p:cNvSpPr>
              <a:spLocks/>
            </p:cNvSpPr>
            <p:nvPr/>
          </p:nvSpPr>
          <p:spPr bwMode="auto">
            <a:xfrm>
              <a:off x="4128" y="2226"/>
              <a:ext cx="672" cy="1104"/>
            </a:xfrm>
            <a:custGeom>
              <a:avLst/>
              <a:gdLst>
                <a:gd name="T0" fmla="*/ 1154 w 624"/>
                <a:gd name="T1" fmla="*/ 0 h 1056"/>
                <a:gd name="T2" fmla="*/ 1060 w 624"/>
                <a:gd name="T3" fmla="*/ 430 h 1056"/>
                <a:gd name="T4" fmla="*/ 221 w 624"/>
                <a:gd name="T5" fmla="*/ 716 h 1056"/>
                <a:gd name="T6" fmla="*/ 30 w 624"/>
                <a:gd name="T7" fmla="*/ 930 h 1056"/>
                <a:gd name="T8" fmla="*/ 30 w 624"/>
                <a:gd name="T9" fmla="*/ 1574 h 1056"/>
                <a:gd name="T10" fmla="*/ 0 60000 65536"/>
                <a:gd name="T11" fmla="*/ 0 60000 65536"/>
                <a:gd name="T12" fmla="*/ 0 60000 65536"/>
                <a:gd name="T13" fmla="*/ 0 60000 65536"/>
                <a:gd name="T14" fmla="*/ 0 60000 65536"/>
                <a:gd name="T15" fmla="*/ 0 w 624"/>
                <a:gd name="T16" fmla="*/ 0 h 1056"/>
                <a:gd name="T17" fmla="*/ 624 w 624"/>
                <a:gd name="T18" fmla="*/ 1056 h 1056"/>
              </a:gdLst>
              <a:ahLst/>
              <a:cxnLst>
                <a:cxn ang="T10">
                  <a:pos x="T0" y="T1"/>
                </a:cxn>
                <a:cxn ang="T11">
                  <a:pos x="T2" y="T3"/>
                </a:cxn>
                <a:cxn ang="T12">
                  <a:pos x="T4" y="T5"/>
                </a:cxn>
                <a:cxn ang="T13">
                  <a:pos x="T6" y="T7"/>
                </a:cxn>
                <a:cxn ang="T14">
                  <a:pos x="T8" y="T9"/>
                </a:cxn>
              </a:cxnLst>
              <a:rect l="T15" t="T16" r="T17" b="T18"/>
              <a:pathLst>
                <a:path w="624" h="1056">
                  <a:moveTo>
                    <a:pt x="592" y="0"/>
                  </a:moveTo>
                  <a:cubicBezTo>
                    <a:pt x="608" y="104"/>
                    <a:pt x="624" y="208"/>
                    <a:pt x="544" y="288"/>
                  </a:cubicBezTo>
                  <a:cubicBezTo>
                    <a:pt x="464" y="368"/>
                    <a:pt x="200" y="424"/>
                    <a:pt x="112" y="480"/>
                  </a:cubicBezTo>
                  <a:cubicBezTo>
                    <a:pt x="24" y="536"/>
                    <a:pt x="32" y="528"/>
                    <a:pt x="16" y="624"/>
                  </a:cubicBezTo>
                  <a:cubicBezTo>
                    <a:pt x="0" y="720"/>
                    <a:pt x="8" y="888"/>
                    <a:pt x="16" y="1056"/>
                  </a:cubicBezTo>
                </a:path>
              </a:pathLst>
            </a:custGeom>
            <a:noFill/>
            <a:ln w="28575">
              <a:solidFill>
                <a:srgbClr val="EA5F00"/>
              </a:solidFill>
              <a:round/>
              <a:headEnd/>
              <a:tailEnd/>
            </a:ln>
          </p:spPr>
          <p:txBody>
            <a:bodyPr/>
            <a:lstStyle/>
            <a:p>
              <a:endParaRPr lang="en-US"/>
            </a:p>
          </p:txBody>
        </p:sp>
      </p:grpSp>
      <p:grpSp>
        <p:nvGrpSpPr>
          <p:cNvPr id="87" name="Group 86"/>
          <p:cNvGrpSpPr/>
          <p:nvPr/>
        </p:nvGrpSpPr>
        <p:grpSpPr>
          <a:xfrm>
            <a:off x="8488680" y="3098800"/>
            <a:ext cx="1752600" cy="2768600"/>
            <a:chOff x="6964680" y="3098800"/>
            <a:chExt cx="1752600" cy="2768600"/>
          </a:xfrm>
        </p:grpSpPr>
        <p:grpSp>
          <p:nvGrpSpPr>
            <p:cNvPr id="7" name="Group 70"/>
            <p:cNvGrpSpPr>
              <a:grpSpLocks/>
            </p:cNvGrpSpPr>
            <p:nvPr/>
          </p:nvGrpSpPr>
          <p:grpSpPr bwMode="auto">
            <a:xfrm>
              <a:off x="7146926" y="3098800"/>
              <a:ext cx="1409700" cy="711200"/>
              <a:chOff x="4646" y="2000"/>
              <a:chExt cx="888" cy="448"/>
            </a:xfrm>
          </p:grpSpPr>
          <p:sp>
            <p:nvSpPr>
              <p:cNvPr id="17431" name="AutoShape 66"/>
              <p:cNvSpPr>
                <a:spLocks noChangeArrowheads="1"/>
              </p:cNvSpPr>
              <p:nvPr/>
            </p:nvSpPr>
            <p:spPr bwMode="auto">
              <a:xfrm>
                <a:off x="4992" y="2208"/>
                <a:ext cx="96" cy="240"/>
              </a:xfrm>
              <a:prstGeom prst="downArrow">
                <a:avLst>
                  <a:gd name="adj1" fmla="val 50000"/>
                  <a:gd name="adj2" fmla="val 62500"/>
                </a:avLst>
              </a:prstGeom>
              <a:solidFill>
                <a:schemeClr val="tx1"/>
              </a:solidFill>
              <a:ln w="9525">
                <a:solidFill>
                  <a:schemeClr val="tx1"/>
                </a:solidFill>
                <a:miter lim="800000"/>
                <a:headEnd/>
                <a:tailEnd/>
              </a:ln>
            </p:spPr>
            <p:txBody>
              <a:bodyPr wrap="none" anchor="ctr"/>
              <a:lstStyle/>
              <a:p>
                <a:endParaRPr lang="en-US"/>
              </a:p>
            </p:txBody>
          </p:sp>
          <p:sp>
            <p:nvSpPr>
              <p:cNvPr id="17432" name="Text Box 68"/>
              <p:cNvSpPr txBox="1">
                <a:spLocks noChangeArrowheads="1"/>
              </p:cNvSpPr>
              <p:nvPr/>
            </p:nvSpPr>
            <p:spPr bwMode="auto">
              <a:xfrm>
                <a:off x="4646" y="2000"/>
                <a:ext cx="888" cy="194"/>
              </a:xfrm>
              <a:prstGeom prst="rect">
                <a:avLst/>
              </a:prstGeom>
              <a:noFill/>
              <a:ln w="9525">
                <a:noFill/>
                <a:miter lim="800000"/>
                <a:headEnd/>
                <a:tailEnd/>
              </a:ln>
            </p:spPr>
            <p:txBody>
              <a:bodyPr wrap="square">
                <a:spAutoFit/>
              </a:bodyPr>
              <a:lstStyle/>
              <a:p>
                <a:pPr>
                  <a:spcBef>
                    <a:spcPct val="50000"/>
                  </a:spcBef>
                </a:pPr>
                <a:r>
                  <a:rPr lang="en-US" sz="1400" dirty="0"/>
                  <a:t>air-sea exchange</a:t>
                </a:r>
              </a:p>
            </p:txBody>
          </p:sp>
        </p:grpSp>
        <p:grpSp>
          <p:nvGrpSpPr>
            <p:cNvPr id="42" name="Group 41"/>
            <p:cNvGrpSpPr/>
            <p:nvPr/>
          </p:nvGrpSpPr>
          <p:grpSpPr>
            <a:xfrm>
              <a:off x="6964680" y="4953000"/>
              <a:ext cx="1752600" cy="914400"/>
              <a:chOff x="1630680" y="5029200"/>
              <a:chExt cx="1752600" cy="914400"/>
            </a:xfrm>
          </p:grpSpPr>
          <p:sp>
            <p:nvSpPr>
              <p:cNvPr id="17422" name="AutoShape 67"/>
              <p:cNvSpPr>
                <a:spLocks noChangeArrowheads="1"/>
              </p:cNvSpPr>
              <p:nvPr/>
            </p:nvSpPr>
            <p:spPr bwMode="auto">
              <a:xfrm>
                <a:off x="2383808" y="5562600"/>
                <a:ext cx="152400" cy="381000"/>
              </a:xfrm>
              <a:prstGeom prst="downArrow">
                <a:avLst>
                  <a:gd name="adj1" fmla="val 50000"/>
                  <a:gd name="adj2" fmla="val 62500"/>
                </a:avLst>
              </a:prstGeom>
              <a:solidFill>
                <a:schemeClr val="tx1"/>
              </a:solidFill>
              <a:ln w="9525">
                <a:solidFill>
                  <a:schemeClr val="tx1"/>
                </a:solidFill>
                <a:miter lim="800000"/>
                <a:headEnd/>
                <a:tailEnd/>
              </a:ln>
            </p:spPr>
            <p:txBody>
              <a:bodyPr wrap="none" anchor="ctr"/>
              <a:lstStyle/>
              <a:p>
                <a:endParaRPr lang="en-US"/>
              </a:p>
            </p:txBody>
          </p:sp>
          <p:sp>
            <p:nvSpPr>
              <p:cNvPr id="17423" name="Text Box 74"/>
              <p:cNvSpPr txBox="1">
                <a:spLocks noChangeArrowheads="1"/>
              </p:cNvSpPr>
              <p:nvPr/>
            </p:nvSpPr>
            <p:spPr bwMode="auto">
              <a:xfrm>
                <a:off x="1630680" y="5029200"/>
                <a:ext cx="1752600" cy="523220"/>
              </a:xfrm>
              <a:prstGeom prst="rect">
                <a:avLst/>
              </a:prstGeom>
              <a:noFill/>
              <a:ln w="9525">
                <a:noFill/>
                <a:miter lim="800000"/>
                <a:headEnd/>
                <a:tailEnd/>
              </a:ln>
            </p:spPr>
            <p:txBody>
              <a:bodyPr wrap="square">
                <a:spAutoFit/>
              </a:bodyPr>
              <a:lstStyle/>
              <a:p>
                <a:pPr algn="ctr">
                  <a:spcBef>
                    <a:spcPct val="50000"/>
                  </a:spcBef>
                </a:pPr>
                <a:r>
                  <a:rPr lang="en-US" sz="1400" dirty="0"/>
                  <a:t>pelagic and benthic respiration</a:t>
                </a:r>
              </a:p>
            </p:txBody>
          </p:sp>
        </p:grpSp>
      </p:grpSp>
      <p:grpSp>
        <p:nvGrpSpPr>
          <p:cNvPr id="35" name="Group 34"/>
          <p:cNvGrpSpPr/>
          <p:nvPr/>
        </p:nvGrpSpPr>
        <p:grpSpPr>
          <a:xfrm>
            <a:off x="2590800" y="838200"/>
            <a:ext cx="5334000" cy="2393950"/>
            <a:chOff x="1447800" y="911225"/>
            <a:chExt cx="5334000" cy="2393950"/>
          </a:xfrm>
        </p:grpSpPr>
        <p:pic>
          <p:nvPicPr>
            <p:cNvPr id="17411" name="Picture 6" descr="estuary_salt_structure"/>
            <p:cNvPicPr>
              <a:picLocks noChangeAspect="1" noChangeArrowheads="1"/>
            </p:cNvPicPr>
            <p:nvPr/>
          </p:nvPicPr>
          <p:blipFill>
            <a:blip r:embed="rId3" cstate="print">
              <a:clrChange>
                <a:clrFrom>
                  <a:srgbClr val="FFFFFF"/>
                </a:clrFrom>
                <a:clrTo>
                  <a:srgbClr val="FFFFFF">
                    <a:alpha val="0"/>
                  </a:srgbClr>
                </a:clrTo>
              </a:clrChange>
            </a:blip>
            <a:srcRect l="7246"/>
            <a:stretch>
              <a:fillRect/>
            </a:stretch>
          </p:blipFill>
          <p:spPr bwMode="auto">
            <a:xfrm>
              <a:off x="1752600" y="914400"/>
              <a:ext cx="4876800" cy="2390775"/>
            </a:xfrm>
            <a:prstGeom prst="rect">
              <a:avLst/>
            </a:prstGeom>
            <a:noFill/>
            <a:ln w="9525">
              <a:noFill/>
              <a:miter lim="800000"/>
              <a:headEnd/>
              <a:tailEnd/>
            </a:ln>
          </p:spPr>
        </p:pic>
        <p:sp>
          <p:nvSpPr>
            <p:cNvPr id="17412" name="AutoShape 7"/>
            <p:cNvSpPr>
              <a:spLocks noChangeArrowheads="1"/>
            </p:cNvSpPr>
            <p:nvPr/>
          </p:nvSpPr>
          <p:spPr bwMode="auto">
            <a:xfrm>
              <a:off x="5791200" y="2438400"/>
              <a:ext cx="990600" cy="301625"/>
            </a:xfrm>
            <a:prstGeom prst="leftArrow">
              <a:avLst>
                <a:gd name="adj1" fmla="val 50000"/>
                <a:gd name="adj2" fmla="val 50000"/>
              </a:avLst>
            </a:prstGeom>
            <a:solidFill>
              <a:schemeClr val="tx2">
                <a:lumMod val="75000"/>
              </a:schemeClr>
            </a:solidFill>
            <a:ln w="9525">
              <a:solidFill>
                <a:schemeClr val="tx1"/>
              </a:solidFill>
              <a:miter lim="800000"/>
              <a:headEnd/>
              <a:tailEnd/>
            </a:ln>
          </p:spPr>
          <p:txBody>
            <a:bodyPr wrap="none" anchor="ctr"/>
            <a:lstStyle/>
            <a:p>
              <a:r>
                <a:rPr lang="en-US" sz="1200" b="1" dirty="0">
                  <a:solidFill>
                    <a:schemeClr val="bg1"/>
                  </a:solidFill>
                </a:rPr>
                <a:t>high salinity</a:t>
              </a:r>
            </a:p>
          </p:txBody>
        </p:sp>
        <p:sp useBgFill="1">
          <p:nvSpPr>
            <p:cNvPr id="17427" name="TextBox 32"/>
            <p:cNvSpPr txBox="1">
              <a:spLocks noChangeArrowheads="1"/>
            </p:cNvSpPr>
            <p:nvPr/>
          </p:nvSpPr>
          <p:spPr bwMode="auto">
            <a:xfrm>
              <a:off x="1447800" y="914400"/>
              <a:ext cx="685800" cy="304800"/>
            </a:xfrm>
            <a:prstGeom prst="rect">
              <a:avLst/>
            </a:prstGeom>
            <a:ln w="9525">
              <a:noFill/>
              <a:miter lim="800000"/>
              <a:headEnd/>
              <a:tailEnd/>
            </a:ln>
          </p:spPr>
          <p:txBody>
            <a:bodyPr>
              <a:spAutoFit/>
            </a:bodyPr>
            <a:lstStyle/>
            <a:p>
              <a:pPr algn="r"/>
              <a:r>
                <a:rPr lang="en-US" sz="1400"/>
                <a:t>River</a:t>
              </a:r>
            </a:p>
          </p:txBody>
        </p:sp>
        <p:sp useBgFill="1">
          <p:nvSpPr>
            <p:cNvPr id="17430" name="TextBox 35"/>
            <p:cNvSpPr txBox="1">
              <a:spLocks noChangeArrowheads="1"/>
            </p:cNvSpPr>
            <p:nvPr/>
          </p:nvSpPr>
          <p:spPr bwMode="auto">
            <a:xfrm>
              <a:off x="6019800" y="911225"/>
              <a:ext cx="762000" cy="307975"/>
            </a:xfrm>
            <a:prstGeom prst="rect">
              <a:avLst/>
            </a:prstGeom>
            <a:ln w="9525">
              <a:noFill/>
              <a:miter lim="800000"/>
              <a:headEnd/>
              <a:tailEnd/>
            </a:ln>
          </p:spPr>
          <p:txBody>
            <a:bodyPr>
              <a:spAutoFit/>
            </a:bodyPr>
            <a:lstStyle/>
            <a:p>
              <a:pPr algn="r"/>
              <a:r>
                <a:rPr lang="en-US" sz="1400" dirty="0"/>
                <a:t>Ocean</a:t>
              </a:r>
            </a:p>
          </p:txBody>
        </p:sp>
      </p:grpSp>
      <p:sp>
        <p:nvSpPr>
          <p:cNvPr id="37"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Physical and Biogeochemical Controls</a:t>
            </a:r>
          </a:p>
        </p:txBody>
      </p:sp>
      <p:grpSp>
        <p:nvGrpSpPr>
          <p:cNvPr id="84" name="Group 83"/>
          <p:cNvGrpSpPr/>
          <p:nvPr/>
        </p:nvGrpSpPr>
        <p:grpSpPr>
          <a:xfrm>
            <a:off x="2895600" y="3429001"/>
            <a:ext cx="5029200" cy="2390775"/>
            <a:chOff x="3505200" y="3505200"/>
            <a:chExt cx="5029200" cy="2390775"/>
          </a:xfrm>
        </p:grpSpPr>
        <p:grpSp>
          <p:nvGrpSpPr>
            <p:cNvPr id="83" name="Group 82"/>
            <p:cNvGrpSpPr/>
            <p:nvPr/>
          </p:nvGrpSpPr>
          <p:grpSpPr>
            <a:xfrm>
              <a:off x="3505200" y="3505200"/>
              <a:ext cx="4876800" cy="2390775"/>
              <a:chOff x="3505200" y="3505200"/>
              <a:chExt cx="4876800" cy="2390775"/>
            </a:xfrm>
          </p:grpSpPr>
          <p:grpSp>
            <p:nvGrpSpPr>
              <p:cNvPr id="2" name="Group 57"/>
              <p:cNvGrpSpPr>
                <a:grpSpLocks/>
              </p:cNvGrpSpPr>
              <p:nvPr/>
            </p:nvGrpSpPr>
            <p:grpSpPr bwMode="auto">
              <a:xfrm>
                <a:off x="3505200" y="3505200"/>
                <a:ext cx="4876800" cy="2390775"/>
                <a:chOff x="576" y="2382"/>
                <a:chExt cx="3072" cy="1506"/>
              </a:xfrm>
            </p:grpSpPr>
            <p:sp>
              <p:nvSpPr>
                <p:cNvPr id="17441" name="Freeform 24"/>
                <p:cNvSpPr>
                  <a:spLocks/>
                </p:cNvSpPr>
                <p:nvPr/>
              </p:nvSpPr>
              <p:spPr bwMode="auto">
                <a:xfrm>
                  <a:off x="608" y="2506"/>
                  <a:ext cx="2928" cy="1200"/>
                </a:xfrm>
                <a:custGeom>
                  <a:avLst/>
                  <a:gdLst>
                    <a:gd name="T0" fmla="*/ 0 w 2928"/>
                    <a:gd name="T1" fmla="*/ 0 h 1200"/>
                    <a:gd name="T2" fmla="*/ 192 w 2928"/>
                    <a:gd name="T3" fmla="*/ 96 h 1200"/>
                    <a:gd name="T4" fmla="*/ 288 w 2928"/>
                    <a:gd name="T5" fmla="*/ 48 h 1200"/>
                    <a:gd name="T6" fmla="*/ 480 w 2928"/>
                    <a:gd name="T7" fmla="*/ 96 h 1200"/>
                    <a:gd name="T8" fmla="*/ 624 w 2928"/>
                    <a:gd name="T9" fmla="*/ 48 h 1200"/>
                    <a:gd name="T10" fmla="*/ 768 w 2928"/>
                    <a:gd name="T11" fmla="*/ 96 h 1200"/>
                    <a:gd name="T12" fmla="*/ 912 w 2928"/>
                    <a:gd name="T13" fmla="*/ 48 h 1200"/>
                    <a:gd name="T14" fmla="*/ 1104 w 2928"/>
                    <a:gd name="T15" fmla="*/ 96 h 1200"/>
                    <a:gd name="T16" fmla="*/ 1200 w 2928"/>
                    <a:gd name="T17" fmla="*/ 0 h 1200"/>
                    <a:gd name="T18" fmla="*/ 1344 w 2928"/>
                    <a:gd name="T19" fmla="*/ 96 h 1200"/>
                    <a:gd name="T20" fmla="*/ 1488 w 2928"/>
                    <a:gd name="T21" fmla="*/ 48 h 1200"/>
                    <a:gd name="T22" fmla="*/ 1632 w 2928"/>
                    <a:gd name="T23" fmla="*/ 96 h 1200"/>
                    <a:gd name="T24" fmla="*/ 1728 w 2928"/>
                    <a:gd name="T25" fmla="*/ 48 h 1200"/>
                    <a:gd name="T26" fmla="*/ 1824 w 2928"/>
                    <a:gd name="T27" fmla="*/ 48 h 1200"/>
                    <a:gd name="T28" fmla="*/ 1920 w 2928"/>
                    <a:gd name="T29" fmla="*/ 96 h 1200"/>
                    <a:gd name="T30" fmla="*/ 2016 w 2928"/>
                    <a:gd name="T31" fmla="*/ 0 h 1200"/>
                    <a:gd name="T32" fmla="*/ 2160 w 2928"/>
                    <a:gd name="T33" fmla="*/ 96 h 1200"/>
                    <a:gd name="T34" fmla="*/ 2352 w 2928"/>
                    <a:gd name="T35" fmla="*/ 0 h 1200"/>
                    <a:gd name="T36" fmla="*/ 2496 w 2928"/>
                    <a:gd name="T37" fmla="*/ 96 h 1200"/>
                    <a:gd name="T38" fmla="*/ 2640 w 2928"/>
                    <a:gd name="T39" fmla="*/ 48 h 1200"/>
                    <a:gd name="T40" fmla="*/ 2736 w 2928"/>
                    <a:gd name="T41" fmla="*/ 48 h 1200"/>
                    <a:gd name="T42" fmla="*/ 2928 w 2928"/>
                    <a:gd name="T43" fmla="*/ 0 h 1200"/>
                    <a:gd name="T44" fmla="*/ 2928 w 2928"/>
                    <a:gd name="T45" fmla="*/ 1200 h 1200"/>
                    <a:gd name="T46" fmla="*/ 0 w 2928"/>
                    <a:gd name="T47" fmla="*/ 1200 h 1200"/>
                    <a:gd name="T48" fmla="*/ 0 w 2928"/>
                    <a:gd name="T49" fmla="*/ 0 h 1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28"/>
                    <a:gd name="T76" fmla="*/ 0 h 1200"/>
                    <a:gd name="T77" fmla="*/ 2928 w 2928"/>
                    <a:gd name="T78" fmla="*/ 1200 h 1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28" h="1200">
                      <a:moveTo>
                        <a:pt x="0" y="0"/>
                      </a:moveTo>
                      <a:lnTo>
                        <a:pt x="192" y="96"/>
                      </a:lnTo>
                      <a:lnTo>
                        <a:pt x="288" y="48"/>
                      </a:lnTo>
                      <a:lnTo>
                        <a:pt x="480" y="96"/>
                      </a:lnTo>
                      <a:lnTo>
                        <a:pt x="624" y="48"/>
                      </a:lnTo>
                      <a:lnTo>
                        <a:pt x="768" y="96"/>
                      </a:lnTo>
                      <a:lnTo>
                        <a:pt x="912" y="48"/>
                      </a:lnTo>
                      <a:lnTo>
                        <a:pt x="1104" y="96"/>
                      </a:lnTo>
                      <a:lnTo>
                        <a:pt x="1200" y="0"/>
                      </a:lnTo>
                      <a:lnTo>
                        <a:pt x="1344" y="96"/>
                      </a:lnTo>
                      <a:lnTo>
                        <a:pt x="1488" y="48"/>
                      </a:lnTo>
                      <a:lnTo>
                        <a:pt x="1632" y="96"/>
                      </a:lnTo>
                      <a:lnTo>
                        <a:pt x="1728" y="48"/>
                      </a:lnTo>
                      <a:lnTo>
                        <a:pt x="1824" y="48"/>
                      </a:lnTo>
                      <a:lnTo>
                        <a:pt x="1920" y="96"/>
                      </a:lnTo>
                      <a:lnTo>
                        <a:pt x="2016" y="0"/>
                      </a:lnTo>
                      <a:lnTo>
                        <a:pt x="2160" y="96"/>
                      </a:lnTo>
                      <a:lnTo>
                        <a:pt x="2352" y="0"/>
                      </a:lnTo>
                      <a:lnTo>
                        <a:pt x="2496" y="96"/>
                      </a:lnTo>
                      <a:lnTo>
                        <a:pt x="2640" y="48"/>
                      </a:lnTo>
                      <a:lnTo>
                        <a:pt x="2736" y="48"/>
                      </a:lnTo>
                      <a:lnTo>
                        <a:pt x="2928" y="0"/>
                      </a:lnTo>
                      <a:lnTo>
                        <a:pt x="2928" y="1200"/>
                      </a:lnTo>
                      <a:lnTo>
                        <a:pt x="0" y="1200"/>
                      </a:lnTo>
                      <a:lnTo>
                        <a:pt x="0" y="0"/>
                      </a:lnTo>
                      <a:close/>
                    </a:path>
                  </a:pathLst>
                </a:custGeom>
                <a:solidFill>
                  <a:srgbClr val="FFECD9"/>
                </a:solidFill>
                <a:ln w="9525">
                  <a:noFill/>
                  <a:round/>
                  <a:headEnd/>
                  <a:tailEnd/>
                </a:ln>
              </p:spPr>
              <p:txBody>
                <a:bodyPr/>
                <a:lstStyle/>
                <a:p>
                  <a:endParaRPr lang="en-US"/>
                </a:p>
              </p:txBody>
            </p:sp>
            <p:sp>
              <p:nvSpPr>
                <p:cNvPr id="17442" name="Freeform 28"/>
                <p:cNvSpPr>
                  <a:spLocks/>
                </p:cNvSpPr>
                <p:nvPr/>
              </p:nvSpPr>
              <p:spPr bwMode="auto">
                <a:xfrm>
                  <a:off x="1040" y="2746"/>
                  <a:ext cx="2304" cy="912"/>
                </a:xfrm>
                <a:custGeom>
                  <a:avLst/>
                  <a:gdLst>
                    <a:gd name="T0" fmla="*/ 0 w 2304"/>
                    <a:gd name="T1" fmla="*/ 48 h 912"/>
                    <a:gd name="T2" fmla="*/ 384 w 2304"/>
                    <a:gd name="T3" fmla="*/ 0 h 912"/>
                    <a:gd name="T4" fmla="*/ 816 w 2304"/>
                    <a:gd name="T5" fmla="*/ 48 h 912"/>
                    <a:gd name="T6" fmla="*/ 1056 w 2304"/>
                    <a:gd name="T7" fmla="*/ 48 h 912"/>
                    <a:gd name="T8" fmla="*/ 1296 w 2304"/>
                    <a:gd name="T9" fmla="*/ 96 h 912"/>
                    <a:gd name="T10" fmla="*/ 1536 w 2304"/>
                    <a:gd name="T11" fmla="*/ 96 h 912"/>
                    <a:gd name="T12" fmla="*/ 1728 w 2304"/>
                    <a:gd name="T13" fmla="*/ 192 h 912"/>
                    <a:gd name="T14" fmla="*/ 1872 w 2304"/>
                    <a:gd name="T15" fmla="*/ 288 h 912"/>
                    <a:gd name="T16" fmla="*/ 1968 w 2304"/>
                    <a:gd name="T17" fmla="*/ 384 h 912"/>
                    <a:gd name="T18" fmla="*/ 2160 w 2304"/>
                    <a:gd name="T19" fmla="*/ 480 h 912"/>
                    <a:gd name="T20" fmla="*/ 2304 w 2304"/>
                    <a:gd name="T21" fmla="*/ 720 h 912"/>
                    <a:gd name="T22" fmla="*/ 2304 w 2304"/>
                    <a:gd name="T23" fmla="*/ 912 h 912"/>
                    <a:gd name="T24" fmla="*/ 0 w 2304"/>
                    <a:gd name="T25" fmla="*/ 864 h 912"/>
                    <a:gd name="T26" fmla="*/ 0 w 2304"/>
                    <a:gd name="T27" fmla="*/ 48 h 9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4"/>
                    <a:gd name="T43" fmla="*/ 0 h 912"/>
                    <a:gd name="T44" fmla="*/ 2304 w 2304"/>
                    <a:gd name="T45" fmla="*/ 912 h 9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4" h="912">
                      <a:moveTo>
                        <a:pt x="0" y="48"/>
                      </a:moveTo>
                      <a:lnTo>
                        <a:pt x="384" y="0"/>
                      </a:lnTo>
                      <a:lnTo>
                        <a:pt x="816" y="48"/>
                      </a:lnTo>
                      <a:lnTo>
                        <a:pt x="1056" y="48"/>
                      </a:lnTo>
                      <a:lnTo>
                        <a:pt x="1296" y="96"/>
                      </a:lnTo>
                      <a:lnTo>
                        <a:pt x="1536" y="96"/>
                      </a:lnTo>
                      <a:lnTo>
                        <a:pt x="1728" y="192"/>
                      </a:lnTo>
                      <a:lnTo>
                        <a:pt x="1872" y="288"/>
                      </a:lnTo>
                      <a:lnTo>
                        <a:pt x="1968" y="384"/>
                      </a:lnTo>
                      <a:lnTo>
                        <a:pt x="2160" y="480"/>
                      </a:lnTo>
                      <a:lnTo>
                        <a:pt x="2304" y="720"/>
                      </a:lnTo>
                      <a:lnTo>
                        <a:pt x="2304" y="912"/>
                      </a:lnTo>
                      <a:lnTo>
                        <a:pt x="0" y="864"/>
                      </a:lnTo>
                      <a:lnTo>
                        <a:pt x="0" y="48"/>
                      </a:lnTo>
                      <a:close/>
                    </a:path>
                  </a:pathLst>
                </a:custGeom>
                <a:solidFill>
                  <a:srgbClr val="FFCC99"/>
                </a:solidFill>
                <a:ln w="9525">
                  <a:noFill/>
                  <a:round/>
                  <a:headEnd/>
                  <a:tailEnd/>
                </a:ln>
              </p:spPr>
              <p:txBody>
                <a:bodyPr/>
                <a:lstStyle/>
                <a:p>
                  <a:endParaRPr lang="en-US"/>
                </a:p>
              </p:txBody>
            </p:sp>
            <p:sp>
              <p:nvSpPr>
                <p:cNvPr id="17443" name="Oval 29"/>
                <p:cNvSpPr>
                  <a:spLocks noChangeArrowheads="1"/>
                </p:cNvSpPr>
                <p:nvPr/>
              </p:nvSpPr>
              <p:spPr bwMode="auto">
                <a:xfrm rot="523715">
                  <a:off x="1472" y="3034"/>
                  <a:ext cx="1296" cy="624"/>
                </a:xfrm>
                <a:prstGeom prst="ellipse">
                  <a:avLst/>
                </a:prstGeom>
                <a:solidFill>
                  <a:srgbClr val="EE6804"/>
                </a:solidFill>
                <a:ln w="9525">
                  <a:noFill/>
                  <a:round/>
                  <a:headEnd/>
                  <a:tailEnd/>
                </a:ln>
              </p:spPr>
              <p:txBody>
                <a:bodyPr wrap="none" anchor="ctr"/>
                <a:lstStyle/>
                <a:p>
                  <a:endParaRPr lang="en-US"/>
                </a:p>
              </p:txBody>
            </p:sp>
            <p:pic>
              <p:nvPicPr>
                <p:cNvPr id="17444" name="Picture 13" descr="estuary_oxygen_structure"/>
                <p:cNvPicPr>
                  <a:picLocks noChangeAspect="1" noChangeArrowheads="1"/>
                </p:cNvPicPr>
                <p:nvPr/>
              </p:nvPicPr>
              <p:blipFill>
                <a:blip r:embed="rId4" cstate="print">
                  <a:clrChange>
                    <a:clrFrom>
                      <a:srgbClr val="FFFFFF"/>
                    </a:clrFrom>
                    <a:clrTo>
                      <a:srgbClr val="FFFFFF">
                        <a:alpha val="0"/>
                      </a:srgbClr>
                    </a:clrTo>
                  </a:clrChange>
                </a:blip>
                <a:srcRect l="7246"/>
                <a:stretch>
                  <a:fillRect/>
                </a:stretch>
              </p:blipFill>
              <p:spPr bwMode="auto">
                <a:xfrm>
                  <a:off x="576" y="2382"/>
                  <a:ext cx="3072" cy="1506"/>
                </a:xfrm>
                <a:prstGeom prst="rect">
                  <a:avLst/>
                </a:prstGeom>
                <a:noFill/>
                <a:ln w="9525">
                  <a:noFill/>
                  <a:miter lim="800000"/>
                  <a:headEnd/>
                  <a:tailEnd/>
                </a:ln>
              </p:spPr>
            </p:pic>
          </p:grpSp>
          <p:grpSp>
            <p:nvGrpSpPr>
              <p:cNvPr id="82" name="Group 81"/>
              <p:cNvGrpSpPr/>
              <p:nvPr/>
            </p:nvGrpSpPr>
            <p:grpSpPr>
              <a:xfrm>
                <a:off x="3733800" y="3886200"/>
                <a:ext cx="4343400" cy="1219200"/>
                <a:chOff x="3733800" y="3886200"/>
                <a:chExt cx="4343400" cy="1219200"/>
              </a:xfrm>
            </p:grpSpPr>
            <p:grpSp>
              <p:nvGrpSpPr>
                <p:cNvPr id="78" name="Group 77"/>
                <p:cNvGrpSpPr/>
                <p:nvPr/>
              </p:nvGrpSpPr>
              <p:grpSpPr>
                <a:xfrm>
                  <a:off x="3733800" y="3886200"/>
                  <a:ext cx="4343400" cy="1219200"/>
                  <a:chOff x="3733800" y="1295400"/>
                  <a:chExt cx="4343400" cy="1219200"/>
                </a:xfrm>
              </p:grpSpPr>
              <p:cxnSp>
                <p:nvCxnSpPr>
                  <p:cNvPr id="48" name="Straight Arrow Connector 47"/>
                  <p:cNvCxnSpPr/>
                  <p:nvPr/>
                </p:nvCxnSpPr>
                <p:spPr>
                  <a:xfrm>
                    <a:off x="3733800" y="1295400"/>
                    <a:ext cx="457200" cy="76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724400" y="1371600"/>
                    <a:ext cx="45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715000" y="1371600"/>
                    <a:ext cx="45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53200" y="1371600"/>
                    <a:ext cx="45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315200" y="1371600"/>
                    <a:ext cx="6858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467600" y="1676400"/>
                    <a:ext cx="609600" cy="285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7467600" y="2190750"/>
                    <a:ext cx="533400" cy="19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7496175" y="2495550"/>
                    <a:ext cx="533400" cy="19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6562725" y="2466975"/>
                    <a:ext cx="533400" cy="19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829300" y="2238375"/>
                    <a:ext cx="457200" cy="1238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5362575" y="2047875"/>
                    <a:ext cx="381000" cy="1524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4800600" y="1752600"/>
                    <a:ext cx="314325" cy="1905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a:off x="6950608" y="1857375"/>
                    <a:ext cx="202667" cy="361950"/>
                  </a:xfrm>
                  <a:custGeom>
                    <a:avLst/>
                    <a:gdLst>
                      <a:gd name="connsiteX0" fmla="*/ 202667 w 202667"/>
                      <a:gd name="connsiteY0" fmla="*/ 361950 h 361950"/>
                      <a:gd name="connsiteX1" fmla="*/ 145517 w 202667"/>
                      <a:gd name="connsiteY1" fmla="*/ 333375 h 361950"/>
                      <a:gd name="connsiteX2" fmla="*/ 78842 w 202667"/>
                      <a:gd name="connsiteY2" fmla="*/ 257175 h 361950"/>
                      <a:gd name="connsiteX3" fmla="*/ 59792 w 202667"/>
                      <a:gd name="connsiteY3" fmla="*/ 228600 h 361950"/>
                      <a:gd name="connsiteX4" fmla="*/ 31217 w 202667"/>
                      <a:gd name="connsiteY4" fmla="*/ 200025 h 361950"/>
                      <a:gd name="connsiteX5" fmla="*/ 2642 w 202667"/>
                      <a:gd name="connsiteY5" fmla="*/ 142875 h 361950"/>
                      <a:gd name="connsiteX6" fmla="*/ 2642 w 202667"/>
                      <a:gd name="connsiteY6"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67" h="361950">
                        <a:moveTo>
                          <a:pt x="202667" y="361950"/>
                        </a:moveTo>
                        <a:cubicBezTo>
                          <a:pt x="182284" y="355156"/>
                          <a:pt x="160723" y="350753"/>
                          <a:pt x="145517" y="333375"/>
                        </a:cubicBezTo>
                        <a:cubicBezTo>
                          <a:pt x="67730" y="244475"/>
                          <a:pt x="143136" y="300038"/>
                          <a:pt x="78842" y="257175"/>
                        </a:cubicBezTo>
                        <a:cubicBezTo>
                          <a:pt x="72492" y="247650"/>
                          <a:pt x="67121" y="237394"/>
                          <a:pt x="59792" y="228600"/>
                        </a:cubicBezTo>
                        <a:cubicBezTo>
                          <a:pt x="51168" y="218252"/>
                          <a:pt x="39841" y="210373"/>
                          <a:pt x="31217" y="200025"/>
                        </a:cubicBezTo>
                        <a:cubicBezTo>
                          <a:pt x="20419" y="187068"/>
                          <a:pt x="3665" y="161286"/>
                          <a:pt x="2642" y="142875"/>
                        </a:cubicBezTo>
                        <a:cubicBezTo>
                          <a:pt x="0" y="95323"/>
                          <a:pt x="2642" y="47625"/>
                          <a:pt x="2642" y="0"/>
                        </a:cubicBez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076825" y="1581150"/>
                    <a:ext cx="161925" cy="238125"/>
                  </a:xfrm>
                  <a:custGeom>
                    <a:avLst/>
                    <a:gdLst>
                      <a:gd name="connsiteX0" fmla="*/ 161925 w 161925"/>
                      <a:gd name="connsiteY0" fmla="*/ 238125 h 238125"/>
                      <a:gd name="connsiteX1" fmla="*/ 95250 w 161925"/>
                      <a:gd name="connsiteY1" fmla="*/ 209550 h 238125"/>
                      <a:gd name="connsiteX2" fmla="*/ 47625 w 161925"/>
                      <a:gd name="connsiteY2" fmla="*/ 161925 h 238125"/>
                      <a:gd name="connsiteX3" fmla="*/ 38100 w 161925"/>
                      <a:gd name="connsiteY3" fmla="*/ 133350 h 238125"/>
                      <a:gd name="connsiteX4" fmla="*/ 0 w 161925"/>
                      <a:gd name="connsiteY4" fmla="*/ 47625 h 238125"/>
                      <a:gd name="connsiteX5" fmla="*/ 0 w 161925"/>
                      <a:gd name="connsiteY5"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238125">
                        <a:moveTo>
                          <a:pt x="161925" y="238125"/>
                        </a:moveTo>
                        <a:cubicBezTo>
                          <a:pt x="132778" y="230838"/>
                          <a:pt x="117176" y="231476"/>
                          <a:pt x="95250" y="209550"/>
                        </a:cubicBezTo>
                        <a:cubicBezTo>
                          <a:pt x="31750" y="146050"/>
                          <a:pt x="123825" y="212725"/>
                          <a:pt x="47625" y="161925"/>
                        </a:cubicBezTo>
                        <a:cubicBezTo>
                          <a:pt x="44450" y="152400"/>
                          <a:pt x="42590" y="142330"/>
                          <a:pt x="38100" y="133350"/>
                        </a:cubicBezTo>
                        <a:cubicBezTo>
                          <a:pt x="20835" y="98821"/>
                          <a:pt x="0" y="96772"/>
                          <a:pt x="0" y="47625"/>
                        </a:cubicBezTo>
                        <a:lnTo>
                          <a:pt x="0" y="0"/>
                        </a:ln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474450" y="1552575"/>
                    <a:ext cx="126125" cy="247650"/>
                  </a:xfrm>
                  <a:custGeom>
                    <a:avLst/>
                    <a:gdLst>
                      <a:gd name="connsiteX0" fmla="*/ 126125 w 126125"/>
                      <a:gd name="connsiteY0" fmla="*/ 247650 h 247650"/>
                      <a:gd name="connsiteX1" fmla="*/ 68975 w 126125"/>
                      <a:gd name="connsiteY1" fmla="*/ 219075 h 247650"/>
                      <a:gd name="connsiteX2" fmla="*/ 49925 w 126125"/>
                      <a:gd name="connsiteY2" fmla="*/ 161925 h 247650"/>
                      <a:gd name="connsiteX3" fmla="*/ 2300 w 126125"/>
                      <a:gd name="connsiteY3" fmla="*/ 76200 h 247650"/>
                      <a:gd name="connsiteX4" fmla="*/ 2300 w 126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25" h="247650">
                        <a:moveTo>
                          <a:pt x="126125" y="247650"/>
                        </a:moveTo>
                        <a:cubicBezTo>
                          <a:pt x="110555" y="242460"/>
                          <a:pt x="78693" y="234624"/>
                          <a:pt x="68975" y="219075"/>
                        </a:cubicBezTo>
                        <a:cubicBezTo>
                          <a:pt x="58332" y="202047"/>
                          <a:pt x="61064" y="178633"/>
                          <a:pt x="49925" y="161925"/>
                        </a:cubicBezTo>
                        <a:cubicBezTo>
                          <a:pt x="38450" y="144712"/>
                          <a:pt x="4947" y="105318"/>
                          <a:pt x="2300" y="76200"/>
                        </a:cubicBezTo>
                        <a:cubicBezTo>
                          <a:pt x="0" y="50904"/>
                          <a:pt x="2300" y="25400"/>
                          <a:pt x="2300" y="0"/>
                        </a:cubicBez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Freeform 79"/>
                <p:cNvSpPr/>
                <p:nvPr/>
              </p:nvSpPr>
              <p:spPr>
                <a:xfrm>
                  <a:off x="6295255" y="4371975"/>
                  <a:ext cx="210320" cy="200025"/>
                </a:xfrm>
                <a:custGeom>
                  <a:avLst/>
                  <a:gdLst>
                    <a:gd name="connsiteX0" fmla="*/ 210320 w 210320"/>
                    <a:gd name="connsiteY0" fmla="*/ 200025 h 200025"/>
                    <a:gd name="connsiteX1" fmla="*/ 181745 w 210320"/>
                    <a:gd name="connsiteY1" fmla="*/ 190500 h 200025"/>
                    <a:gd name="connsiteX2" fmla="*/ 153170 w 210320"/>
                    <a:gd name="connsiteY2" fmla="*/ 171450 h 200025"/>
                    <a:gd name="connsiteX3" fmla="*/ 105545 w 210320"/>
                    <a:gd name="connsiteY3" fmla="*/ 161925 h 200025"/>
                    <a:gd name="connsiteX4" fmla="*/ 48395 w 210320"/>
                    <a:gd name="connsiteY4" fmla="*/ 142875 h 200025"/>
                    <a:gd name="connsiteX5" fmla="*/ 29345 w 210320"/>
                    <a:gd name="connsiteY5" fmla="*/ 114300 h 200025"/>
                    <a:gd name="connsiteX6" fmla="*/ 19820 w 210320"/>
                    <a:gd name="connsiteY6" fmla="*/ 85725 h 200025"/>
                    <a:gd name="connsiteX7" fmla="*/ 770 w 210320"/>
                    <a:gd name="connsiteY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320" h="200025">
                      <a:moveTo>
                        <a:pt x="210320" y="200025"/>
                      </a:moveTo>
                      <a:cubicBezTo>
                        <a:pt x="200795" y="196850"/>
                        <a:pt x="190725" y="194990"/>
                        <a:pt x="181745" y="190500"/>
                      </a:cubicBezTo>
                      <a:cubicBezTo>
                        <a:pt x="171506" y="185380"/>
                        <a:pt x="163889" y="175470"/>
                        <a:pt x="153170" y="171450"/>
                      </a:cubicBezTo>
                      <a:cubicBezTo>
                        <a:pt x="138011" y="165766"/>
                        <a:pt x="121164" y="166185"/>
                        <a:pt x="105545" y="161925"/>
                      </a:cubicBezTo>
                      <a:cubicBezTo>
                        <a:pt x="86172" y="156641"/>
                        <a:pt x="48395" y="142875"/>
                        <a:pt x="48395" y="142875"/>
                      </a:cubicBezTo>
                      <a:cubicBezTo>
                        <a:pt x="42045" y="133350"/>
                        <a:pt x="34465" y="124539"/>
                        <a:pt x="29345" y="114300"/>
                      </a:cubicBezTo>
                      <a:cubicBezTo>
                        <a:pt x="24855" y="105320"/>
                        <a:pt x="22462" y="95411"/>
                        <a:pt x="19820" y="85725"/>
                      </a:cubicBezTo>
                      <a:cubicBezTo>
                        <a:pt x="0" y="13051"/>
                        <a:pt x="770" y="34906"/>
                        <a:pt x="770" y="0"/>
                      </a:cubicBez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5715000" y="4267200"/>
                  <a:ext cx="109306" cy="247650"/>
                </a:xfrm>
                <a:custGeom>
                  <a:avLst/>
                  <a:gdLst>
                    <a:gd name="connsiteX0" fmla="*/ 109306 w 109306"/>
                    <a:gd name="connsiteY0" fmla="*/ 247650 h 247650"/>
                    <a:gd name="connsiteX1" fmla="*/ 52156 w 109306"/>
                    <a:gd name="connsiteY1" fmla="*/ 219075 h 247650"/>
                    <a:gd name="connsiteX2" fmla="*/ 42631 w 109306"/>
                    <a:gd name="connsiteY2" fmla="*/ 190500 h 247650"/>
                    <a:gd name="connsiteX3" fmla="*/ 23581 w 109306"/>
                    <a:gd name="connsiteY3" fmla="*/ 161925 h 247650"/>
                    <a:gd name="connsiteX4" fmla="*/ 14056 w 109306"/>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6" h="247650">
                      <a:moveTo>
                        <a:pt x="109306" y="247650"/>
                      </a:moveTo>
                      <a:cubicBezTo>
                        <a:pt x="90482" y="241375"/>
                        <a:pt x="65585" y="235861"/>
                        <a:pt x="52156" y="219075"/>
                      </a:cubicBezTo>
                      <a:cubicBezTo>
                        <a:pt x="45884" y="211235"/>
                        <a:pt x="47121" y="199480"/>
                        <a:pt x="42631" y="190500"/>
                      </a:cubicBezTo>
                      <a:cubicBezTo>
                        <a:pt x="37511" y="180261"/>
                        <a:pt x="28701" y="172164"/>
                        <a:pt x="23581" y="161925"/>
                      </a:cubicBezTo>
                      <a:cubicBezTo>
                        <a:pt x="0" y="114762"/>
                        <a:pt x="14056" y="38991"/>
                        <a:pt x="14056" y="0"/>
                      </a:cubicBez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1" name="AutoShape 7"/>
            <p:cNvSpPr>
              <a:spLocks noChangeArrowheads="1"/>
            </p:cNvSpPr>
            <p:nvPr/>
          </p:nvSpPr>
          <p:spPr bwMode="auto">
            <a:xfrm>
              <a:off x="7543800" y="4953000"/>
              <a:ext cx="990600" cy="301625"/>
            </a:xfrm>
            <a:prstGeom prst="leftArrow">
              <a:avLst>
                <a:gd name="adj1" fmla="val 50000"/>
                <a:gd name="adj2" fmla="val 50000"/>
              </a:avLst>
            </a:prstGeom>
            <a:solidFill>
              <a:schemeClr val="accent6">
                <a:lumMod val="20000"/>
                <a:lumOff val="80000"/>
              </a:schemeClr>
            </a:solidFill>
            <a:ln w="9525">
              <a:solidFill>
                <a:schemeClr val="tx1"/>
              </a:solidFill>
              <a:miter lim="800000"/>
              <a:headEnd/>
              <a:tailEnd/>
            </a:ln>
          </p:spPr>
          <p:txBody>
            <a:bodyPr wrap="none" anchor="ctr"/>
            <a:lstStyle/>
            <a:p>
              <a:r>
                <a:rPr lang="en-US" sz="1200" b="1" dirty="0"/>
                <a:t>high oxygen</a:t>
              </a:r>
            </a:p>
          </p:txBody>
        </p:sp>
      </p:grpSp>
    </p:spTree>
    <p:extLst>
      <p:ext uri="{BB962C8B-B14F-4D97-AF65-F5344CB8AC3E}">
        <p14:creationId xmlns:p14="http://schemas.microsoft.com/office/powerpoint/2010/main" val="29454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20"/>
                                        </p:tgtEl>
                                        <p:attrNameLst>
                                          <p:attrName>style.visibility</p:attrName>
                                        </p:attrNameLst>
                                      </p:cBhvr>
                                      <p:to>
                                        <p:strVal val="visible"/>
                                      </p:to>
                                    </p:set>
                                    <p:animEffect transition="in" filter="fade">
                                      <p:cBhvr>
                                        <p:cTn id="10" dur="500"/>
                                        <p:tgtEl>
                                          <p:spTgt spid="1742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wipe(up)">
                                      <p:cBhvr>
                                        <p:cTn id="18"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a:noFill/>
        </p:spPr>
        <p:txBody>
          <a:bodyPr/>
          <a:lstStyle/>
          <a:p>
            <a:fld id="{43F1DF29-D93C-4447-ADC3-B9F5D4A01175}" type="slidenum">
              <a:rPr lang="en-US" smtClean="0"/>
              <a:pPr/>
              <a:t>43</a:t>
            </a:fld>
            <a:endParaRPr lang="en-US"/>
          </a:p>
        </p:txBody>
      </p:sp>
      <p:sp>
        <p:nvSpPr>
          <p:cNvPr id="4" name="TextBox 3"/>
          <p:cNvSpPr txBox="1"/>
          <p:nvPr/>
        </p:nvSpPr>
        <p:spPr>
          <a:xfrm>
            <a:off x="2057400" y="5105400"/>
            <a:ext cx="8153400" cy="677108"/>
          </a:xfrm>
          <a:prstGeom prst="rect">
            <a:avLst/>
          </a:prstGeom>
          <a:noFill/>
          <a:ln>
            <a:solidFill>
              <a:srgbClr val="FF0000"/>
            </a:solidFill>
          </a:ln>
        </p:spPr>
        <p:txBody>
          <a:bodyPr wrap="square">
            <a:spAutoFit/>
          </a:bodyPr>
          <a:lstStyle/>
          <a:p>
            <a:pPr algn="ctr">
              <a:defRPr/>
            </a:pPr>
            <a:r>
              <a:rPr lang="en-US" sz="1900" b="1" kern="0" dirty="0">
                <a:solidFill>
                  <a:srgbClr val="FF0000"/>
                </a:solidFill>
              </a:rPr>
              <a:t>Understanding the drivers of hypoxia variability is critical for integrated ecosystem assessment, ecosystem projection and nutrient input management.</a:t>
            </a:r>
            <a:endParaRPr lang="en-US" sz="1900" kern="0" dirty="0">
              <a:solidFill>
                <a:srgbClr val="FF0000"/>
              </a:solidFill>
            </a:endParaRPr>
          </a:p>
        </p:txBody>
      </p:sp>
      <p:pic>
        <p:nvPicPr>
          <p:cNvPr id="15365" name="Picture 2" descr="H:\2015_USF\figures\fishcatch_july_16_13big2.jpg"/>
          <p:cNvPicPr>
            <a:picLocks noChangeAspect="1" noChangeArrowheads="1"/>
          </p:cNvPicPr>
          <p:nvPr/>
        </p:nvPicPr>
        <p:blipFill>
          <a:blip r:embed="rId3" cstate="print"/>
          <a:srcRect/>
          <a:stretch>
            <a:fillRect/>
          </a:stretch>
        </p:blipFill>
        <p:spPr bwMode="auto">
          <a:xfrm>
            <a:off x="2286000" y="914401"/>
            <a:ext cx="3352800" cy="4131055"/>
          </a:xfrm>
          <a:prstGeom prst="rect">
            <a:avLst/>
          </a:prstGeom>
          <a:noFill/>
          <a:ln w="9525">
            <a:noFill/>
            <a:miter lim="800000"/>
            <a:headEnd/>
            <a:tailEnd/>
          </a:ln>
        </p:spPr>
      </p:pic>
      <p:sp>
        <p:nvSpPr>
          <p:cNvPr id="9"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Impacts on Fishery and Nutrient Management </a:t>
            </a:r>
          </a:p>
        </p:txBody>
      </p:sp>
      <p:pic>
        <p:nvPicPr>
          <p:cNvPr id="72706" name="Picture 2" descr="H:\2015_USF\figures\GRAPH-Chesapeake-Bay-Foundation-stats.jpg"/>
          <p:cNvPicPr>
            <a:picLocks noChangeAspect="1" noChangeArrowheads="1"/>
          </p:cNvPicPr>
          <p:nvPr/>
        </p:nvPicPr>
        <p:blipFill>
          <a:blip r:embed="rId4" cstate="print">
            <a:clrChange>
              <a:clrFrom>
                <a:srgbClr val="F1F2F7"/>
              </a:clrFrom>
              <a:clrTo>
                <a:srgbClr val="F1F2F7">
                  <a:alpha val="0"/>
                </a:srgbClr>
              </a:clrTo>
            </a:clrChange>
          </a:blip>
          <a:srcRect l="3997" t="30955" r="50818" b="3235"/>
          <a:stretch>
            <a:fillRect/>
          </a:stretch>
        </p:blipFill>
        <p:spPr bwMode="auto">
          <a:xfrm>
            <a:off x="6172201" y="1371600"/>
            <a:ext cx="3636917" cy="3335158"/>
          </a:xfrm>
          <a:prstGeom prst="rect">
            <a:avLst/>
          </a:prstGeom>
          <a:noFill/>
        </p:spPr>
      </p:pic>
    </p:spTree>
    <p:extLst>
      <p:ext uri="{BB962C8B-B14F-4D97-AF65-F5344CB8AC3E}">
        <p14:creationId xmlns:p14="http://schemas.microsoft.com/office/powerpoint/2010/main" val="2075394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44</a:t>
            </a:fld>
            <a:endParaRPr lang="en-US"/>
          </a:p>
        </p:txBody>
      </p:sp>
      <p:pic>
        <p:nvPicPr>
          <p:cNvPr id="3" name="Picture 20" descr="DO_1989_botprof"/>
          <p:cNvPicPr>
            <a:picLocks noChangeAspect="1" noChangeArrowheads="1"/>
          </p:cNvPicPr>
          <p:nvPr/>
        </p:nvPicPr>
        <p:blipFill>
          <a:blip r:embed="rId2" cstate="print"/>
          <a:srcRect l="3125" t="1389" r="54167" b="6944"/>
          <a:stretch>
            <a:fillRect/>
          </a:stretch>
        </p:blipFill>
        <p:spPr bwMode="auto">
          <a:xfrm>
            <a:off x="4038600" y="990600"/>
            <a:ext cx="3314700" cy="5334000"/>
          </a:xfrm>
          <a:prstGeom prst="rect">
            <a:avLst/>
          </a:prstGeom>
          <a:noFill/>
          <a:ln w="9525">
            <a:noFill/>
            <a:miter lim="800000"/>
            <a:headEnd/>
            <a:tailEnd/>
          </a:ln>
        </p:spPr>
      </p:pic>
      <p:grpSp>
        <p:nvGrpSpPr>
          <p:cNvPr id="4" name="Group 26"/>
          <p:cNvGrpSpPr>
            <a:grpSpLocks/>
          </p:cNvGrpSpPr>
          <p:nvPr/>
        </p:nvGrpSpPr>
        <p:grpSpPr bwMode="auto">
          <a:xfrm>
            <a:off x="1828800" y="1066800"/>
            <a:ext cx="2209800" cy="5181600"/>
            <a:chOff x="3504" y="144"/>
            <a:chExt cx="1738" cy="3936"/>
          </a:xfrm>
        </p:grpSpPr>
        <p:pic>
          <p:nvPicPr>
            <p:cNvPr id="5" name="Picture 21" descr="Bathymetry_and_Grid"/>
            <p:cNvPicPr>
              <a:picLocks noChangeAspect="1" noChangeArrowheads="1"/>
            </p:cNvPicPr>
            <p:nvPr/>
          </p:nvPicPr>
          <p:blipFill>
            <a:blip r:embed="rId3" cstate="print"/>
            <a:srcRect l="70000" t="2856" r="5714" b="23810"/>
            <a:stretch>
              <a:fillRect/>
            </a:stretch>
          </p:blipFill>
          <p:spPr bwMode="auto">
            <a:xfrm>
              <a:off x="3504" y="144"/>
              <a:ext cx="1738" cy="3936"/>
            </a:xfrm>
            <a:prstGeom prst="rect">
              <a:avLst/>
            </a:prstGeom>
            <a:noFill/>
            <a:ln w="9525">
              <a:noFill/>
              <a:miter lim="800000"/>
              <a:headEnd/>
              <a:tailEnd/>
            </a:ln>
          </p:spPr>
        </p:pic>
        <p:sp>
          <p:nvSpPr>
            <p:cNvPr id="6" name="Oval 22"/>
            <p:cNvSpPr>
              <a:spLocks noChangeAspect="1" noChangeArrowheads="1"/>
            </p:cNvSpPr>
            <p:nvPr/>
          </p:nvSpPr>
          <p:spPr bwMode="auto">
            <a:xfrm>
              <a:off x="4176" y="1140"/>
              <a:ext cx="115" cy="86"/>
            </a:xfrm>
            <a:prstGeom prst="ellipse">
              <a:avLst/>
            </a:prstGeom>
            <a:solidFill>
              <a:srgbClr val="FF0000"/>
            </a:solidFill>
            <a:ln w="12700">
              <a:solidFill>
                <a:schemeClr val="tx1"/>
              </a:solidFill>
              <a:round/>
              <a:headEnd/>
              <a:tailEnd/>
            </a:ln>
          </p:spPr>
          <p:txBody>
            <a:bodyPr wrap="none" lIns="91429" tIns="45714" rIns="91429" bIns="45714" anchor="ctr"/>
            <a:lstStyle/>
            <a:p>
              <a:endParaRPr lang="zh-CN" altLang="en-US">
                <a:ea typeface="宋体" pitchFamily="2" charset="-122"/>
              </a:endParaRPr>
            </a:p>
          </p:txBody>
        </p:sp>
        <p:sp>
          <p:nvSpPr>
            <p:cNvPr id="7" name="Oval 23"/>
            <p:cNvSpPr>
              <a:spLocks noChangeAspect="1" noChangeArrowheads="1"/>
            </p:cNvSpPr>
            <p:nvPr/>
          </p:nvSpPr>
          <p:spPr bwMode="auto">
            <a:xfrm>
              <a:off x="4194" y="1690"/>
              <a:ext cx="115" cy="86"/>
            </a:xfrm>
            <a:prstGeom prst="ellipse">
              <a:avLst/>
            </a:prstGeom>
            <a:solidFill>
              <a:srgbClr val="FF0000"/>
            </a:solidFill>
            <a:ln w="12700">
              <a:solidFill>
                <a:schemeClr val="tx1"/>
              </a:solidFill>
              <a:round/>
              <a:headEnd/>
              <a:tailEnd/>
            </a:ln>
          </p:spPr>
          <p:txBody>
            <a:bodyPr wrap="none" lIns="91429" tIns="45714" rIns="91429" bIns="45714" anchor="ctr"/>
            <a:lstStyle/>
            <a:p>
              <a:endParaRPr lang="zh-CN" altLang="en-US">
                <a:ea typeface="宋体" pitchFamily="2" charset="-122"/>
              </a:endParaRPr>
            </a:p>
          </p:txBody>
        </p:sp>
        <p:sp>
          <p:nvSpPr>
            <p:cNvPr id="8" name="Oval 24"/>
            <p:cNvSpPr>
              <a:spLocks noChangeAspect="1" noChangeArrowheads="1"/>
            </p:cNvSpPr>
            <p:nvPr/>
          </p:nvSpPr>
          <p:spPr bwMode="auto">
            <a:xfrm>
              <a:off x="4416" y="2176"/>
              <a:ext cx="115" cy="86"/>
            </a:xfrm>
            <a:prstGeom prst="ellipse">
              <a:avLst/>
            </a:prstGeom>
            <a:solidFill>
              <a:srgbClr val="FF0000"/>
            </a:solidFill>
            <a:ln w="12700">
              <a:solidFill>
                <a:schemeClr val="tx1"/>
              </a:solidFill>
              <a:round/>
              <a:headEnd/>
              <a:tailEnd/>
            </a:ln>
          </p:spPr>
          <p:txBody>
            <a:bodyPr wrap="none" lIns="91429" tIns="45714" rIns="91429" bIns="45714" anchor="ctr"/>
            <a:lstStyle/>
            <a:p>
              <a:endParaRPr lang="zh-CN" altLang="en-US">
                <a:ea typeface="宋体" pitchFamily="2" charset="-122"/>
              </a:endParaRPr>
            </a:p>
          </p:txBody>
        </p:sp>
        <p:sp>
          <p:nvSpPr>
            <p:cNvPr id="9" name="Oval 25"/>
            <p:cNvSpPr>
              <a:spLocks noChangeAspect="1" noChangeArrowheads="1"/>
            </p:cNvSpPr>
            <p:nvPr/>
          </p:nvSpPr>
          <p:spPr bwMode="auto">
            <a:xfrm>
              <a:off x="4434" y="2572"/>
              <a:ext cx="115" cy="86"/>
            </a:xfrm>
            <a:prstGeom prst="ellipse">
              <a:avLst/>
            </a:prstGeom>
            <a:solidFill>
              <a:srgbClr val="FF0000"/>
            </a:solidFill>
            <a:ln w="12700">
              <a:solidFill>
                <a:schemeClr val="tx1"/>
              </a:solidFill>
              <a:round/>
              <a:headEnd/>
              <a:tailEnd/>
            </a:ln>
          </p:spPr>
          <p:txBody>
            <a:bodyPr wrap="none" lIns="91429" tIns="45714" rIns="91429" bIns="45714" anchor="ctr"/>
            <a:lstStyle/>
            <a:p>
              <a:endParaRPr lang="zh-CN" altLang="en-US">
                <a:ea typeface="宋体" pitchFamily="2" charset="-122"/>
              </a:endParaRPr>
            </a:p>
          </p:txBody>
        </p:sp>
      </p:grpSp>
      <p:sp>
        <p:nvSpPr>
          <p:cNvPr id="10" name="Text Box 27"/>
          <p:cNvSpPr txBox="1">
            <a:spLocks noChangeArrowheads="1"/>
          </p:cNvSpPr>
          <p:nvPr/>
        </p:nvSpPr>
        <p:spPr bwMode="auto">
          <a:xfrm>
            <a:off x="7543800" y="1219200"/>
            <a:ext cx="2819400" cy="1338816"/>
          </a:xfrm>
          <a:prstGeom prst="rect">
            <a:avLst/>
          </a:prstGeom>
          <a:noFill/>
          <a:ln w="9525">
            <a:noFill/>
            <a:miter lim="800000"/>
            <a:headEnd/>
            <a:tailEnd/>
          </a:ln>
        </p:spPr>
        <p:txBody>
          <a:bodyPr lIns="91429" tIns="45714" rIns="91429" bIns="45714">
            <a:spAutoFit/>
          </a:bodyPr>
          <a:lstStyle/>
          <a:p>
            <a:pPr marL="177800" indent="-177800">
              <a:spcBef>
                <a:spcPct val="50000"/>
              </a:spcBef>
              <a:buFontTx/>
              <a:buChar char="•"/>
            </a:pPr>
            <a:r>
              <a:rPr lang="en-US" altLang="zh-CN" dirty="0">
                <a:latin typeface="Calibri" pitchFamily="34" charset="0"/>
                <a:ea typeface="宋体" pitchFamily="2" charset="-122"/>
              </a:rPr>
              <a:t>Reasonable match of seasonal cycle</a:t>
            </a:r>
          </a:p>
          <a:p>
            <a:pPr marL="177800" indent="-177800">
              <a:spcBef>
                <a:spcPct val="50000"/>
              </a:spcBef>
              <a:buFontTx/>
              <a:buChar char="•"/>
            </a:pPr>
            <a:r>
              <a:rPr lang="en-US" altLang="zh-CN" dirty="0">
                <a:latin typeface="Calibri" pitchFamily="34" charset="0"/>
                <a:ea typeface="宋体" pitchFamily="2" charset="-122"/>
              </a:rPr>
              <a:t>Different timing and duration</a:t>
            </a:r>
          </a:p>
        </p:txBody>
      </p:sp>
      <p:sp>
        <p:nvSpPr>
          <p:cNvPr id="11"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Model-Data Comparison</a:t>
            </a:r>
          </a:p>
        </p:txBody>
      </p:sp>
      <p:cxnSp>
        <p:nvCxnSpPr>
          <p:cNvPr id="13" name="Straight Connector 12"/>
          <p:cNvCxnSpPr/>
          <p:nvPr/>
        </p:nvCxnSpPr>
        <p:spPr>
          <a:xfrm flipV="1">
            <a:off x="2895600" y="1676400"/>
            <a:ext cx="1600200" cy="762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895600" y="2895600"/>
            <a:ext cx="1600200" cy="228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00400" y="3733800"/>
            <a:ext cx="1295400"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24200" y="4343400"/>
            <a:ext cx="1371600" cy="1066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133600" y="1371600"/>
            <a:ext cx="3048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6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87C508-737F-4A44-9D06-59660786C9C1}" type="slidenum">
              <a:rPr lang="en-US" smtClean="0"/>
              <a:pPr/>
              <a:t>45</a:t>
            </a:fld>
            <a:endParaRPr lang="en-US"/>
          </a:p>
        </p:txBody>
      </p:sp>
      <p:pic>
        <p:nvPicPr>
          <p:cNvPr id="3" name="Picture 4" descr="DO_1989_BayAxis"/>
          <p:cNvPicPr>
            <a:picLocks noChangeAspect="1" noChangeArrowheads="1"/>
          </p:cNvPicPr>
          <p:nvPr/>
        </p:nvPicPr>
        <p:blipFill>
          <a:blip r:embed="rId3" cstate="print"/>
          <a:srcRect l="3125" t="4167" r="31250" b="2777"/>
          <a:stretch>
            <a:fillRect/>
          </a:stretch>
        </p:blipFill>
        <p:spPr bwMode="auto">
          <a:xfrm>
            <a:off x="2106614" y="914401"/>
            <a:ext cx="5056187" cy="5376745"/>
          </a:xfrm>
          <a:prstGeom prst="rect">
            <a:avLst/>
          </a:prstGeom>
          <a:noFill/>
          <a:ln w="9525">
            <a:noFill/>
            <a:miter lim="800000"/>
            <a:headEnd/>
            <a:tailEnd/>
          </a:ln>
        </p:spPr>
      </p:pic>
      <p:sp>
        <p:nvSpPr>
          <p:cNvPr id="4" name="Text Box 8"/>
          <p:cNvSpPr txBox="1">
            <a:spLocks noChangeArrowheads="1"/>
          </p:cNvSpPr>
          <p:nvPr/>
        </p:nvSpPr>
        <p:spPr bwMode="auto">
          <a:xfrm>
            <a:off x="7239000" y="1219201"/>
            <a:ext cx="3124200" cy="2031313"/>
          </a:xfrm>
          <a:prstGeom prst="rect">
            <a:avLst/>
          </a:prstGeom>
          <a:noFill/>
          <a:ln w="9525">
            <a:noFill/>
            <a:miter lim="800000"/>
            <a:headEnd/>
            <a:tailEnd/>
          </a:ln>
        </p:spPr>
        <p:txBody>
          <a:bodyPr wrap="square" lIns="91429" tIns="45714" rIns="91429" bIns="45714">
            <a:spAutoFit/>
          </a:bodyPr>
          <a:lstStyle/>
          <a:p>
            <a:pPr marL="177800" indent="-177800">
              <a:spcBef>
                <a:spcPct val="50000"/>
              </a:spcBef>
              <a:buFontTx/>
              <a:buChar char="•"/>
            </a:pPr>
            <a:r>
              <a:rPr lang="en-US" altLang="zh-CN" dirty="0">
                <a:latin typeface="Calibri" pitchFamily="34" charset="0"/>
                <a:ea typeface="宋体" pitchFamily="2" charset="-122"/>
              </a:rPr>
              <a:t>Match in spatial pattern</a:t>
            </a:r>
          </a:p>
          <a:p>
            <a:pPr marL="177800" indent="-177800">
              <a:spcBef>
                <a:spcPct val="50000"/>
              </a:spcBef>
              <a:buFontTx/>
              <a:buChar char="•"/>
            </a:pPr>
            <a:r>
              <a:rPr lang="en-US" altLang="zh-CN" dirty="0">
                <a:latin typeface="Calibri" pitchFamily="34" charset="0"/>
                <a:ea typeface="宋体" pitchFamily="2" charset="-122"/>
              </a:rPr>
              <a:t>Hypoxia in the deeper portion of the bay. </a:t>
            </a:r>
          </a:p>
          <a:p>
            <a:pPr marL="177800" indent="-177800">
              <a:spcBef>
                <a:spcPct val="50000"/>
              </a:spcBef>
              <a:buFontTx/>
              <a:buChar char="•"/>
            </a:pPr>
            <a:r>
              <a:rPr lang="en-US" altLang="zh-CN" dirty="0">
                <a:latin typeface="Calibri" pitchFamily="34" charset="0"/>
                <a:ea typeface="宋体" pitchFamily="2" charset="-122"/>
              </a:rPr>
              <a:t>Seasonal advance downstream and retreat upstream</a:t>
            </a:r>
          </a:p>
        </p:txBody>
      </p:sp>
      <p:sp>
        <p:nvSpPr>
          <p:cNvPr id="6" name="Rectangle 24"/>
          <p:cNvSpPr>
            <a:spLocks noChangeArrowheads="1"/>
          </p:cNvSpPr>
          <p:nvPr/>
        </p:nvSpPr>
        <p:spPr bwMode="auto">
          <a:xfrm>
            <a:off x="2209800" y="152400"/>
            <a:ext cx="7848600" cy="609600"/>
          </a:xfrm>
          <a:prstGeom prst="rect">
            <a:avLst/>
          </a:prstGeom>
          <a:noFill/>
          <a:ln w="9525" algn="ctr">
            <a:noFill/>
            <a:miter lim="800000"/>
            <a:headEnd/>
            <a:tailEnd/>
          </a:ln>
        </p:spPr>
        <p:txBody>
          <a:bodyPr lIns="0" tIns="45709" rIns="0" bIns="0" anchor="ctr"/>
          <a:lstStyle/>
          <a:p>
            <a:r>
              <a:rPr lang="en-US" altLang="zh-CN" sz="2400" b="1" dirty="0">
                <a:solidFill>
                  <a:schemeClr val="accent2"/>
                </a:solidFill>
                <a:ea typeface="宋体" pitchFamily="2" charset="-122"/>
              </a:rPr>
              <a:t>Model-Data Comparison</a:t>
            </a:r>
          </a:p>
        </p:txBody>
      </p:sp>
    </p:spTree>
    <p:extLst>
      <p:ext uri="{BB962C8B-B14F-4D97-AF65-F5344CB8AC3E}">
        <p14:creationId xmlns:p14="http://schemas.microsoft.com/office/powerpoint/2010/main" val="66202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F8663AA-9767-46FA-BEDA-BACD4BED2EEB}"/>
              </a:ext>
            </a:extLst>
          </p:cNvPr>
          <p:cNvGrpSpPr/>
          <p:nvPr/>
        </p:nvGrpSpPr>
        <p:grpSpPr>
          <a:xfrm>
            <a:off x="659619" y="4854677"/>
            <a:ext cx="6181252" cy="1363333"/>
            <a:chOff x="226126" y="4861450"/>
            <a:chExt cx="6181252" cy="1363333"/>
          </a:xfrm>
        </p:grpSpPr>
        <p:pic>
          <p:nvPicPr>
            <p:cNvPr id="12" name="Picture 11">
              <a:extLst>
                <a:ext uri="{FF2B5EF4-FFF2-40B4-BE49-F238E27FC236}">
                  <a16:creationId xmlns:a16="http://schemas.microsoft.com/office/drawing/2014/main" id="{E9BE12E6-273D-4950-8A2E-468D34E4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83" y="4861450"/>
              <a:ext cx="5863995" cy="1363333"/>
            </a:xfrm>
            <a:prstGeom prst="rect">
              <a:avLst/>
            </a:prstGeom>
          </p:spPr>
        </p:pic>
        <p:sp>
          <p:nvSpPr>
            <p:cNvPr id="23" name="TextBox 22">
              <a:extLst>
                <a:ext uri="{FF2B5EF4-FFF2-40B4-BE49-F238E27FC236}">
                  <a16:creationId xmlns:a16="http://schemas.microsoft.com/office/drawing/2014/main" id="{72981D34-0625-4795-8785-364558A64B69}"/>
                </a:ext>
              </a:extLst>
            </p:cNvPr>
            <p:cNvSpPr txBox="1"/>
            <p:nvPr/>
          </p:nvSpPr>
          <p:spPr>
            <a:xfrm rot="10800000">
              <a:off x="226126" y="5195269"/>
              <a:ext cx="400110" cy="596054"/>
            </a:xfrm>
            <a:prstGeom prst="rect">
              <a:avLst/>
            </a:prstGeom>
            <a:noFill/>
          </p:spPr>
          <p:txBody>
            <a:bodyPr vert="eaVert" wrap="square" rtlCol="0">
              <a:spAutoFit/>
            </a:bodyPr>
            <a:lstStyle/>
            <a:p>
              <a:r>
                <a:rPr lang="en-US" sz="1400" dirty="0"/>
                <a:t>Cell L</a:t>
              </a:r>
              <a:r>
                <a:rPr lang="en-US" sz="1400" baseline="30000" dirty="0"/>
                <a:t>-1</a:t>
              </a:r>
            </a:p>
          </p:txBody>
        </p:sp>
      </p:grpSp>
      <p:sp>
        <p:nvSpPr>
          <p:cNvPr id="4" name="Slide Number Placeholder 3">
            <a:extLst>
              <a:ext uri="{FF2B5EF4-FFF2-40B4-BE49-F238E27FC236}">
                <a16:creationId xmlns:a16="http://schemas.microsoft.com/office/drawing/2014/main" id="{8FC00518-C994-45D2-93E8-9DA0DFD63A9A}"/>
              </a:ext>
            </a:extLst>
          </p:cNvPr>
          <p:cNvSpPr>
            <a:spLocks noGrp="1"/>
          </p:cNvSpPr>
          <p:nvPr>
            <p:ph type="sldNum" sz="quarter" idx="12"/>
          </p:nvPr>
        </p:nvSpPr>
        <p:spPr/>
        <p:txBody>
          <a:bodyPr/>
          <a:lstStyle/>
          <a:p>
            <a:fld id="{CFEC2B3E-7BE4-4557-81A8-3195935615B0}" type="slidenum">
              <a:rPr lang="en-US" smtClean="0"/>
              <a:t>5</a:t>
            </a:fld>
            <a:endParaRPr lang="en-US"/>
          </a:p>
        </p:txBody>
      </p:sp>
      <p:sp>
        <p:nvSpPr>
          <p:cNvPr id="5" name="TextBox 4">
            <a:extLst>
              <a:ext uri="{FF2B5EF4-FFF2-40B4-BE49-F238E27FC236}">
                <a16:creationId xmlns:a16="http://schemas.microsoft.com/office/drawing/2014/main" id="{56462203-B0E9-4E8F-99C8-2A493FD013BA}"/>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Changing Seasonality in Coastal Oceans</a:t>
            </a:r>
            <a:endParaRPr lang="en-US" sz="3000" dirty="0">
              <a:solidFill>
                <a:srgbClr val="C16C63"/>
              </a:solidFill>
            </a:endParaRPr>
          </a:p>
        </p:txBody>
      </p:sp>
      <p:grpSp>
        <p:nvGrpSpPr>
          <p:cNvPr id="19" name="Group 18">
            <a:extLst>
              <a:ext uri="{FF2B5EF4-FFF2-40B4-BE49-F238E27FC236}">
                <a16:creationId xmlns:a16="http://schemas.microsoft.com/office/drawing/2014/main" id="{7AC5B8EA-AC87-452F-B9FD-2EA0493A0CB2}"/>
              </a:ext>
            </a:extLst>
          </p:cNvPr>
          <p:cNvGrpSpPr/>
          <p:nvPr/>
        </p:nvGrpSpPr>
        <p:grpSpPr>
          <a:xfrm>
            <a:off x="7553748" y="1032812"/>
            <a:ext cx="2771917" cy="5114448"/>
            <a:chOff x="7750175" y="1030715"/>
            <a:chExt cx="2771917" cy="5114448"/>
          </a:xfrm>
        </p:grpSpPr>
        <p:pic>
          <p:nvPicPr>
            <p:cNvPr id="15" name="Picture 2" descr="H:\2014_RARGOM_mtg\figures\fvcom_str_changerhythm.png">
              <a:extLst>
                <a:ext uri="{FF2B5EF4-FFF2-40B4-BE49-F238E27FC236}">
                  <a16:creationId xmlns:a16="http://schemas.microsoft.com/office/drawing/2014/main" id="{B3F26E4C-8AC1-4FF9-AA1F-1943361546A4}"/>
                </a:ext>
              </a:extLst>
            </p:cNvPr>
            <p:cNvPicPr>
              <a:picLocks noChangeAspect="1" noChangeArrowheads="1"/>
            </p:cNvPicPr>
            <p:nvPr/>
          </p:nvPicPr>
          <p:blipFill>
            <a:blip r:embed="rId3" cstate="print"/>
            <a:srcRect l="14627" t="21933" r="64540" b="18345"/>
            <a:stretch>
              <a:fillRect/>
            </a:stretch>
          </p:blipFill>
          <p:spPr bwMode="auto">
            <a:xfrm>
              <a:off x="7843627" y="1030715"/>
              <a:ext cx="2678465" cy="5114448"/>
            </a:xfrm>
            <a:prstGeom prst="rect">
              <a:avLst/>
            </a:prstGeom>
            <a:noFill/>
            <a:ln>
              <a:solidFill>
                <a:schemeClr val="tx1">
                  <a:lumMod val="50000"/>
                  <a:lumOff val="50000"/>
                </a:schemeClr>
              </a:solidFill>
            </a:ln>
          </p:spPr>
        </p:pic>
        <p:pic>
          <p:nvPicPr>
            <p:cNvPr id="18" name="Picture 17">
              <a:extLst>
                <a:ext uri="{FF2B5EF4-FFF2-40B4-BE49-F238E27FC236}">
                  <a16:creationId xmlns:a16="http://schemas.microsoft.com/office/drawing/2014/main" id="{AEFD55A3-9643-4806-A15F-A2CDD38A4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175" y="3491778"/>
              <a:ext cx="1432684" cy="553998"/>
            </a:xfrm>
            <a:prstGeom prst="rect">
              <a:avLst/>
            </a:prstGeom>
          </p:spPr>
        </p:pic>
      </p:grpSp>
      <p:grpSp>
        <p:nvGrpSpPr>
          <p:cNvPr id="2" name="Group 1">
            <a:extLst>
              <a:ext uri="{FF2B5EF4-FFF2-40B4-BE49-F238E27FC236}">
                <a16:creationId xmlns:a16="http://schemas.microsoft.com/office/drawing/2014/main" id="{AE561FCE-4967-4850-93C6-4988047F48C9}"/>
              </a:ext>
            </a:extLst>
          </p:cNvPr>
          <p:cNvGrpSpPr/>
          <p:nvPr/>
        </p:nvGrpSpPr>
        <p:grpSpPr>
          <a:xfrm>
            <a:off x="721370" y="2810450"/>
            <a:ext cx="6214651" cy="1649601"/>
            <a:chOff x="750148" y="956383"/>
            <a:chExt cx="6214651" cy="1649601"/>
          </a:xfrm>
        </p:grpSpPr>
        <p:pic>
          <p:nvPicPr>
            <p:cNvPr id="10" name="Picture 9">
              <a:extLst>
                <a:ext uri="{FF2B5EF4-FFF2-40B4-BE49-F238E27FC236}">
                  <a16:creationId xmlns:a16="http://schemas.microsoft.com/office/drawing/2014/main" id="{7AFDD813-EF5D-4ACE-95FE-9ACB4D8FF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48" y="1026039"/>
              <a:ext cx="6214651" cy="1579945"/>
            </a:xfrm>
            <a:prstGeom prst="rect">
              <a:avLst/>
            </a:prstGeom>
          </p:spPr>
        </p:pic>
        <p:sp>
          <p:nvSpPr>
            <p:cNvPr id="20" name="TextBox 19">
              <a:extLst>
                <a:ext uri="{FF2B5EF4-FFF2-40B4-BE49-F238E27FC236}">
                  <a16:creationId xmlns:a16="http://schemas.microsoft.com/office/drawing/2014/main" id="{CA19AB98-A302-48CB-9575-4787D188D324}"/>
                </a:ext>
              </a:extLst>
            </p:cNvPr>
            <p:cNvSpPr txBox="1"/>
            <p:nvPr/>
          </p:nvSpPr>
          <p:spPr>
            <a:xfrm>
              <a:off x="1328366" y="956383"/>
              <a:ext cx="3175900" cy="338554"/>
            </a:xfrm>
            <a:prstGeom prst="rect">
              <a:avLst/>
            </a:prstGeom>
            <a:solidFill>
              <a:schemeClr val="bg1">
                <a:lumMod val="95000"/>
              </a:schemeClr>
            </a:solidFill>
          </p:spPr>
          <p:txBody>
            <a:bodyPr wrap="square" rtlCol="0">
              <a:spAutoFit/>
            </a:bodyPr>
            <a:lstStyle/>
            <a:p>
              <a:r>
                <a:rPr lang="en-US" sz="1600" b="1" dirty="0">
                  <a:solidFill>
                    <a:schemeClr val="accent2"/>
                  </a:solidFill>
                </a:rPr>
                <a:t>Hypoxic Volume in Chesapeake Bay</a:t>
              </a:r>
            </a:p>
          </p:txBody>
        </p:sp>
      </p:grpSp>
      <p:grpSp>
        <p:nvGrpSpPr>
          <p:cNvPr id="3" name="Group 2">
            <a:extLst>
              <a:ext uri="{FF2B5EF4-FFF2-40B4-BE49-F238E27FC236}">
                <a16:creationId xmlns:a16="http://schemas.microsoft.com/office/drawing/2014/main" id="{33A4E4E2-7B23-452D-8903-28ADF9D7ED04}"/>
              </a:ext>
            </a:extLst>
          </p:cNvPr>
          <p:cNvGrpSpPr/>
          <p:nvPr/>
        </p:nvGrpSpPr>
        <p:grpSpPr>
          <a:xfrm>
            <a:off x="769004" y="1061101"/>
            <a:ext cx="6119382" cy="1623273"/>
            <a:chOff x="750148" y="2797142"/>
            <a:chExt cx="6119382" cy="1623273"/>
          </a:xfrm>
        </p:grpSpPr>
        <p:pic>
          <p:nvPicPr>
            <p:cNvPr id="14" name="Picture 13">
              <a:extLst>
                <a:ext uri="{FF2B5EF4-FFF2-40B4-BE49-F238E27FC236}">
                  <a16:creationId xmlns:a16="http://schemas.microsoft.com/office/drawing/2014/main" id="{175E2873-35DF-439F-9DD8-F6A3781E5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48" y="2858352"/>
              <a:ext cx="6119382" cy="1562063"/>
            </a:xfrm>
            <a:prstGeom prst="rect">
              <a:avLst/>
            </a:prstGeom>
          </p:spPr>
        </p:pic>
        <p:sp>
          <p:nvSpPr>
            <p:cNvPr id="21" name="TextBox 20">
              <a:extLst>
                <a:ext uri="{FF2B5EF4-FFF2-40B4-BE49-F238E27FC236}">
                  <a16:creationId xmlns:a16="http://schemas.microsoft.com/office/drawing/2014/main" id="{4FF387C1-FF89-443C-947A-67BD19F72051}"/>
                </a:ext>
              </a:extLst>
            </p:cNvPr>
            <p:cNvSpPr txBox="1"/>
            <p:nvPr/>
          </p:nvSpPr>
          <p:spPr>
            <a:xfrm>
              <a:off x="1284663" y="2797142"/>
              <a:ext cx="3243634" cy="338554"/>
            </a:xfrm>
            <a:prstGeom prst="rect">
              <a:avLst/>
            </a:prstGeom>
            <a:solidFill>
              <a:schemeClr val="bg1">
                <a:lumMod val="95000"/>
              </a:schemeClr>
            </a:solidFill>
          </p:spPr>
          <p:txBody>
            <a:bodyPr wrap="square" rtlCol="0">
              <a:spAutoFit/>
            </a:bodyPr>
            <a:lstStyle/>
            <a:p>
              <a:r>
                <a:rPr lang="en-US" sz="1600" b="1" dirty="0">
                  <a:solidFill>
                    <a:srgbClr val="6A9FB4"/>
                  </a:solidFill>
                </a:rPr>
                <a:t>Surface Chlorophyll in the Antarctic</a:t>
              </a:r>
            </a:p>
          </p:txBody>
        </p:sp>
      </p:grpSp>
      <p:sp>
        <p:nvSpPr>
          <p:cNvPr id="22" name="TextBox 21">
            <a:extLst>
              <a:ext uri="{FF2B5EF4-FFF2-40B4-BE49-F238E27FC236}">
                <a16:creationId xmlns:a16="http://schemas.microsoft.com/office/drawing/2014/main" id="{A3237E12-5208-40D6-B813-4BD528F94493}"/>
              </a:ext>
            </a:extLst>
          </p:cNvPr>
          <p:cNvSpPr txBox="1"/>
          <p:nvPr/>
        </p:nvSpPr>
        <p:spPr>
          <a:xfrm>
            <a:off x="1308900" y="4611573"/>
            <a:ext cx="4101255" cy="338554"/>
          </a:xfrm>
          <a:prstGeom prst="rect">
            <a:avLst/>
          </a:prstGeom>
          <a:solidFill>
            <a:schemeClr val="bg1">
              <a:lumMod val="95000"/>
            </a:schemeClr>
          </a:solidFill>
        </p:spPr>
        <p:txBody>
          <a:bodyPr wrap="square" rtlCol="0">
            <a:spAutoFit/>
          </a:bodyPr>
          <a:lstStyle/>
          <a:p>
            <a:r>
              <a:rPr lang="en-US" sz="1600" b="1" i="1" dirty="0" err="1">
                <a:solidFill>
                  <a:schemeClr val="tx1">
                    <a:lumMod val="50000"/>
                    <a:lumOff val="50000"/>
                  </a:schemeClr>
                </a:solidFill>
              </a:rPr>
              <a:t>Karenia</a:t>
            </a:r>
            <a:r>
              <a:rPr lang="en-US" sz="1600" b="1" i="1" dirty="0">
                <a:solidFill>
                  <a:schemeClr val="tx1">
                    <a:lumMod val="50000"/>
                    <a:lumOff val="50000"/>
                  </a:schemeClr>
                </a:solidFill>
              </a:rPr>
              <a:t> brevis </a:t>
            </a:r>
            <a:r>
              <a:rPr lang="en-US" sz="1600" b="1" dirty="0">
                <a:solidFill>
                  <a:schemeClr val="tx1">
                    <a:lumMod val="50000"/>
                    <a:lumOff val="50000"/>
                  </a:schemeClr>
                </a:solidFill>
              </a:rPr>
              <a:t>conc. on the West Florida Shelf</a:t>
            </a:r>
          </a:p>
        </p:txBody>
      </p:sp>
    </p:spTree>
    <p:extLst>
      <p:ext uri="{BB962C8B-B14F-4D97-AF65-F5344CB8AC3E}">
        <p14:creationId xmlns:p14="http://schemas.microsoft.com/office/powerpoint/2010/main" val="16047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87C508-737F-4A44-9D06-59660786C9C1}" type="slidenum">
              <a:rPr lang="en-US">
                <a:solidFill>
                  <a:prstClr val="black">
                    <a:tint val="75000"/>
                  </a:prstClr>
                </a:solidFill>
                <a:latin typeface="Calibri"/>
              </a:rPr>
              <a:pPr/>
              <a:t>6</a:t>
            </a:fld>
            <a:endParaRPr lang="en-US">
              <a:solidFill>
                <a:prstClr val="black">
                  <a:tint val="75000"/>
                </a:prstClr>
              </a:solidFill>
              <a:latin typeface="Calibri"/>
            </a:endParaRPr>
          </a:p>
        </p:txBody>
      </p:sp>
      <p:grpSp>
        <p:nvGrpSpPr>
          <p:cNvPr id="26" name="Group 25"/>
          <p:cNvGrpSpPr/>
          <p:nvPr/>
        </p:nvGrpSpPr>
        <p:grpSpPr>
          <a:xfrm>
            <a:off x="2209800" y="838200"/>
            <a:ext cx="5491655" cy="2743200"/>
            <a:chOff x="685799" y="1371600"/>
            <a:chExt cx="5491655" cy="2743200"/>
          </a:xfrm>
        </p:grpSpPr>
        <p:pic>
          <p:nvPicPr>
            <p:cNvPr id="2050" name="Picture 2" descr="H:\2015_USF\figures\hypoxia_topology.png"/>
            <p:cNvPicPr>
              <a:picLocks noChangeAspect="1" noChangeArrowheads="1"/>
            </p:cNvPicPr>
            <p:nvPr/>
          </p:nvPicPr>
          <p:blipFill>
            <a:blip r:embed="rId3" cstate="print"/>
            <a:srcRect l="3029" t="12802" r="41414" b="41792"/>
            <a:stretch>
              <a:fillRect/>
            </a:stretch>
          </p:blipFill>
          <p:spPr bwMode="auto">
            <a:xfrm>
              <a:off x="685799" y="1371600"/>
              <a:ext cx="5491655" cy="2743200"/>
            </a:xfrm>
            <a:prstGeom prst="rect">
              <a:avLst/>
            </a:prstGeom>
            <a:noFill/>
          </p:spPr>
        </p:pic>
        <p:grpSp>
          <p:nvGrpSpPr>
            <p:cNvPr id="8" name="Group 4"/>
            <p:cNvGrpSpPr>
              <a:grpSpLocks/>
            </p:cNvGrpSpPr>
            <p:nvPr/>
          </p:nvGrpSpPr>
          <p:grpSpPr bwMode="auto">
            <a:xfrm>
              <a:off x="739823" y="3023306"/>
              <a:ext cx="1142840" cy="1015294"/>
              <a:chOff x="4132" y="2976"/>
              <a:chExt cx="898" cy="682"/>
            </a:xfrm>
          </p:grpSpPr>
          <p:sp>
            <p:nvSpPr>
              <p:cNvPr id="9" name="Text Box 5"/>
              <p:cNvSpPr txBox="1">
                <a:spLocks noChangeArrowheads="1"/>
              </p:cNvSpPr>
              <p:nvPr/>
            </p:nvSpPr>
            <p:spPr bwMode="auto">
              <a:xfrm>
                <a:off x="4132" y="2976"/>
                <a:ext cx="898" cy="682"/>
              </a:xfrm>
              <a:prstGeom prst="rect">
                <a:avLst/>
              </a:prstGeom>
              <a:solidFill>
                <a:schemeClr val="bg1">
                  <a:alpha val="70979"/>
                </a:schemeClr>
              </a:solidFill>
              <a:ln w="9525">
                <a:noFill/>
                <a:miter lim="800000"/>
                <a:headEnd/>
                <a:tailEnd/>
              </a:ln>
            </p:spPr>
            <p:txBody>
              <a:bodyPr wrap="square">
                <a:spAutoFit/>
              </a:bodyPr>
              <a:lstStyle/>
              <a:p>
                <a:r>
                  <a:rPr lang="en-US" altLang="zh-CN" sz="1200" dirty="0">
                    <a:solidFill>
                      <a:prstClr val="black"/>
                    </a:solidFill>
                    <a:latin typeface="Times New Roman" pitchFamily="18" charset="0"/>
                    <a:ea typeface="宋体" pitchFamily="2" charset="-122"/>
                  </a:rPr>
                  <a:t>Permanent</a:t>
                </a:r>
              </a:p>
              <a:p>
                <a:r>
                  <a:rPr lang="en-US" altLang="zh-CN" sz="1200" dirty="0">
                    <a:solidFill>
                      <a:prstClr val="black"/>
                    </a:solidFill>
                    <a:latin typeface="Times New Roman" pitchFamily="18" charset="0"/>
                    <a:ea typeface="宋体" pitchFamily="2" charset="-122"/>
                  </a:rPr>
                  <a:t>Seasonal</a:t>
                </a:r>
              </a:p>
              <a:p>
                <a:r>
                  <a:rPr lang="en-US" altLang="zh-CN" sz="1200" dirty="0">
                    <a:solidFill>
                      <a:prstClr val="black"/>
                    </a:solidFill>
                    <a:latin typeface="Times New Roman" pitchFamily="18" charset="0"/>
                    <a:ea typeface="宋体" pitchFamily="2" charset="-122"/>
                  </a:rPr>
                  <a:t>Episodic</a:t>
                </a:r>
              </a:p>
              <a:p>
                <a:r>
                  <a:rPr lang="en-US" altLang="zh-CN" sz="1200" dirty="0" err="1">
                    <a:solidFill>
                      <a:prstClr val="black"/>
                    </a:solidFill>
                    <a:latin typeface="Times New Roman" pitchFamily="18" charset="0"/>
                    <a:ea typeface="宋体" pitchFamily="2" charset="-122"/>
                  </a:rPr>
                  <a:t>Diel</a:t>
                </a:r>
                <a:endParaRPr lang="en-US" altLang="zh-CN" sz="1200" dirty="0">
                  <a:solidFill>
                    <a:prstClr val="black"/>
                  </a:solidFill>
                  <a:latin typeface="Calibri"/>
                  <a:ea typeface="宋体" pitchFamily="2" charset="-122"/>
                </a:endParaRPr>
              </a:p>
              <a:p>
                <a:r>
                  <a:rPr lang="en-US" altLang="zh-CN" sz="1000" dirty="0">
                    <a:solidFill>
                      <a:prstClr val="black"/>
                    </a:solidFill>
                    <a:latin typeface="Calibri"/>
                    <a:ea typeface="宋体" pitchFamily="2" charset="-122"/>
                  </a:rPr>
                  <a:t>(Kemp et al. 2009)</a:t>
                </a:r>
              </a:p>
            </p:txBody>
          </p:sp>
          <p:pic>
            <p:nvPicPr>
              <p:cNvPr id="10"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10" y="2999"/>
                <a:ext cx="149" cy="139"/>
              </a:xfrm>
              <a:prstGeom prst="rect">
                <a:avLst/>
              </a:prstGeom>
              <a:noFill/>
              <a:ln w="9525">
                <a:noFill/>
                <a:miter lim="800000"/>
                <a:headEnd/>
                <a:tailEnd/>
              </a:ln>
            </p:spPr>
          </p:pic>
          <p:pic>
            <p:nvPicPr>
              <p:cNvPr id="11"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16" y="3404"/>
                <a:ext cx="135" cy="139"/>
              </a:xfrm>
              <a:prstGeom prst="rect">
                <a:avLst/>
              </a:prstGeom>
              <a:noFill/>
              <a:ln w="9525">
                <a:noFill/>
                <a:miter lim="800000"/>
                <a:headEnd/>
                <a:tailEnd/>
              </a:ln>
            </p:spPr>
          </p:pic>
          <p:pic>
            <p:nvPicPr>
              <p:cNvPr id="12"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704" y="3264"/>
                <a:ext cx="140" cy="143"/>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10" y="3122"/>
                <a:ext cx="140" cy="143"/>
              </a:xfrm>
              <a:prstGeom prst="rect">
                <a:avLst/>
              </a:prstGeom>
              <a:noFill/>
              <a:ln w="9525">
                <a:noFill/>
                <a:miter lim="800000"/>
                <a:headEnd/>
                <a:tailEnd/>
              </a:ln>
            </p:spPr>
          </p:pic>
        </p:grpSp>
      </p:grpSp>
      <p:grpSp>
        <p:nvGrpSpPr>
          <p:cNvPr id="56" name="Group 55"/>
          <p:cNvGrpSpPr/>
          <p:nvPr/>
        </p:nvGrpSpPr>
        <p:grpSpPr>
          <a:xfrm>
            <a:off x="5029200" y="845633"/>
            <a:ext cx="5105400" cy="1911214"/>
            <a:chOff x="3505200" y="845633"/>
            <a:chExt cx="5105400" cy="1911214"/>
          </a:xfrm>
        </p:grpSpPr>
        <p:grpSp>
          <p:nvGrpSpPr>
            <p:cNvPr id="25" name="Group 24"/>
            <p:cNvGrpSpPr/>
            <p:nvPr/>
          </p:nvGrpSpPr>
          <p:grpSpPr>
            <a:xfrm>
              <a:off x="6324600" y="845633"/>
              <a:ext cx="2286000" cy="1911214"/>
              <a:chOff x="5105400" y="3955937"/>
              <a:chExt cx="2667000" cy="1987663"/>
            </a:xfrm>
          </p:grpSpPr>
          <p:pic>
            <p:nvPicPr>
              <p:cNvPr id="7169" name="Picture 1" descr="H:\2015_USF\figures\stlawrence_1_e.jpg"/>
              <p:cNvPicPr>
                <a:picLocks noChangeAspect="1" noChangeArrowheads="1"/>
              </p:cNvPicPr>
              <p:nvPr/>
            </p:nvPicPr>
            <p:blipFill>
              <a:blip r:embed="rId8" cstate="print"/>
              <a:srcRect l="10724" t="3252" r="14209" b="12195"/>
              <a:stretch>
                <a:fillRect/>
              </a:stretch>
            </p:blipFill>
            <p:spPr bwMode="auto">
              <a:xfrm>
                <a:off x="5105400" y="3962400"/>
                <a:ext cx="2667000" cy="1981200"/>
              </a:xfrm>
              <a:prstGeom prst="rect">
                <a:avLst/>
              </a:prstGeom>
              <a:noFill/>
            </p:spPr>
          </p:pic>
          <p:sp>
            <p:nvSpPr>
              <p:cNvPr id="44" name="TextBox 43"/>
              <p:cNvSpPr txBox="1"/>
              <p:nvPr/>
            </p:nvSpPr>
            <p:spPr bwMode="auto">
              <a:xfrm>
                <a:off x="5105400" y="3955937"/>
                <a:ext cx="2590800" cy="336092"/>
              </a:xfrm>
              <a:prstGeom prst="rect">
                <a:avLst/>
              </a:prstGeom>
              <a:solidFill>
                <a:srgbClr val="AF423F"/>
              </a:solidFill>
            </p:spPr>
            <p:txBody>
              <a:bodyPr wrap="square" anchor="ctr">
                <a:spAutoFit/>
              </a:bodyPr>
              <a:lstStyle/>
              <a:p>
                <a:pPr algn="ctr">
                  <a:defRPr/>
                </a:pPr>
                <a:r>
                  <a:rPr lang="sv-SE" sz="1500" b="1" kern="0" dirty="0">
                    <a:solidFill>
                      <a:prstClr val="white"/>
                    </a:solidFill>
                    <a:latin typeface="Calibri"/>
                  </a:rPr>
                  <a:t>St. Lawrence Estuary</a:t>
                </a:r>
                <a:endParaRPr lang="en-US" sz="1500" b="1" kern="0" dirty="0">
                  <a:solidFill>
                    <a:prstClr val="white"/>
                  </a:solidFill>
                  <a:latin typeface="Calibri"/>
                </a:endParaRPr>
              </a:p>
            </p:txBody>
          </p:sp>
        </p:grpSp>
        <p:cxnSp>
          <p:nvCxnSpPr>
            <p:cNvPr id="28" name="Straight Connector 27"/>
            <p:cNvCxnSpPr>
              <a:endCxn id="44" idx="1"/>
            </p:cNvCxnSpPr>
            <p:nvPr/>
          </p:nvCxnSpPr>
          <p:spPr>
            <a:xfrm flipV="1">
              <a:off x="3505200" y="1007216"/>
              <a:ext cx="2819400" cy="105018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105400" y="2209801"/>
            <a:ext cx="4617720" cy="2806587"/>
            <a:chOff x="3581400" y="2209800"/>
            <a:chExt cx="4617720" cy="2806587"/>
          </a:xfrm>
        </p:grpSpPr>
        <p:grpSp>
          <p:nvGrpSpPr>
            <p:cNvPr id="46" name="Group 15"/>
            <p:cNvGrpSpPr>
              <a:grpSpLocks/>
            </p:cNvGrpSpPr>
            <p:nvPr/>
          </p:nvGrpSpPr>
          <p:grpSpPr bwMode="auto">
            <a:xfrm>
              <a:off x="6324600" y="2930856"/>
              <a:ext cx="1874520" cy="2085531"/>
              <a:chOff x="753937" y="759769"/>
              <a:chExt cx="1875735" cy="2737564"/>
            </a:xfrm>
          </p:grpSpPr>
          <p:pic>
            <p:nvPicPr>
              <p:cNvPr id="47" name="Picture 3" descr="H:\2015_USF\figures\aug142008MinimumDO_Narragansett Bay.jpg"/>
              <p:cNvPicPr>
                <a:picLocks noChangeAspect="1" noChangeArrowheads="1"/>
              </p:cNvPicPr>
              <p:nvPr/>
            </p:nvPicPr>
            <p:blipFill>
              <a:blip r:embed="rId9" cstate="print">
                <a:clrChange>
                  <a:clrFrom>
                    <a:srgbClr val="B2B2B2"/>
                  </a:clrFrom>
                  <a:clrTo>
                    <a:srgbClr val="B2B2B2">
                      <a:alpha val="0"/>
                    </a:srgbClr>
                  </a:clrTo>
                </a:clrChange>
              </a:blip>
              <a:srcRect/>
              <a:stretch>
                <a:fillRect/>
              </a:stretch>
            </p:blipFill>
            <p:spPr bwMode="auto">
              <a:xfrm>
                <a:off x="761902" y="982732"/>
                <a:ext cx="1828799" cy="2514601"/>
              </a:xfrm>
              <a:prstGeom prst="rect">
                <a:avLst/>
              </a:prstGeom>
              <a:noFill/>
              <a:ln>
                <a:solidFill>
                  <a:srgbClr val="000000">
                    <a:lumMod val="50000"/>
                    <a:lumOff val="50000"/>
                  </a:srgbClr>
                </a:solidFill>
              </a:ln>
            </p:spPr>
          </p:pic>
          <p:sp>
            <p:nvSpPr>
              <p:cNvPr id="48" name="TextBox 47"/>
              <p:cNvSpPr txBox="1"/>
              <p:nvPr/>
            </p:nvSpPr>
            <p:spPr>
              <a:xfrm>
                <a:off x="753937" y="759769"/>
                <a:ext cx="1875735" cy="437021"/>
              </a:xfrm>
              <a:prstGeom prst="rect">
                <a:avLst/>
              </a:prstGeom>
              <a:solidFill>
                <a:srgbClr val="AF423F"/>
              </a:solidFill>
            </p:spPr>
            <p:txBody>
              <a:bodyPr anchor="ctr">
                <a:spAutoFit/>
              </a:bodyPr>
              <a:lstStyle/>
              <a:p>
                <a:pPr algn="ctr">
                  <a:defRPr/>
                </a:pPr>
                <a:r>
                  <a:rPr lang="sv-SE" sz="1500" b="1" kern="0" dirty="0">
                    <a:solidFill>
                      <a:prstClr val="white"/>
                    </a:solidFill>
                    <a:latin typeface="Calibri"/>
                  </a:rPr>
                  <a:t>Narragansett Bay</a:t>
                </a:r>
                <a:endParaRPr lang="en-US" sz="1500" b="1" kern="0" dirty="0">
                  <a:solidFill>
                    <a:prstClr val="white"/>
                  </a:solidFill>
                  <a:latin typeface="Calibri"/>
                </a:endParaRPr>
              </a:p>
            </p:txBody>
          </p:sp>
        </p:grpSp>
        <p:cxnSp>
          <p:nvCxnSpPr>
            <p:cNvPr id="29" name="Straight Connector 28"/>
            <p:cNvCxnSpPr>
              <a:endCxn id="48" idx="1"/>
            </p:cNvCxnSpPr>
            <p:nvPr/>
          </p:nvCxnSpPr>
          <p:spPr>
            <a:xfrm>
              <a:off x="3581400" y="2209800"/>
              <a:ext cx="2743200" cy="88752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572000" y="2286001"/>
            <a:ext cx="3124200" cy="3276601"/>
            <a:chOff x="3048000" y="2286000"/>
            <a:chExt cx="3124200" cy="3276601"/>
          </a:xfrm>
        </p:grpSpPr>
        <p:grpSp>
          <p:nvGrpSpPr>
            <p:cNvPr id="49" name="Group 16"/>
            <p:cNvGrpSpPr>
              <a:grpSpLocks/>
            </p:cNvGrpSpPr>
            <p:nvPr/>
          </p:nvGrpSpPr>
          <p:grpSpPr bwMode="auto">
            <a:xfrm>
              <a:off x="3048000" y="3711571"/>
              <a:ext cx="3124200" cy="1851030"/>
              <a:chOff x="914400" y="3565387"/>
              <a:chExt cx="3352800" cy="2701965"/>
            </a:xfrm>
          </p:grpSpPr>
          <p:pic>
            <p:nvPicPr>
              <p:cNvPr id="50" name="Picture 4" descr="H:\2015_USF\figures\freq-of-hypoxia-2011_longIsland_sound.jpg"/>
              <p:cNvPicPr>
                <a:picLocks noChangeAspect="1" noChangeArrowheads="1"/>
              </p:cNvPicPr>
              <p:nvPr/>
            </p:nvPicPr>
            <p:blipFill>
              <a:blip r:embed="rId10" cstate="print">
                <a:clrChange>
                  <a:clrFrom>
                    <a:srgbClr val="F0E4BE"/>
                  </a:clrFrom>
                  <a:clrTo>
                    <a:srgbClr val="F0E4BE">
                      <a:alpha val="0"/>
                    </a:srgbClr>
                  </a:clrTo>
                </a:clrChange>
              </a:blip>
              <a:srcRect/>
              <a:stretch>
                <a:fillRect/>
              </a:stretch>
            </p:blipFill>
            <p:spPr bwMode="auto">
              <a:xfrm>
                <a:off x="914400" y="3828952"/>
                <a:ext cx="3352800" cy="2438400"/>
              </a:xfrm>
              <a:prstGeom prst="rect">
                <a:avLst/>
              </a:prstGeom>
              <a:noFill/>
              <a:ln w="9525">
                <a:noFill/>
                <a:miter lim="800000"/>
                <a:headEnd/>
                <a:tailEnd/>
              </a:ln>
            </p:spPr>
          </p:pic>
          <p:sp>
            <p:nvSpPr>
              <p:cNvPr id="51" name="TextBox 50"/>
              <p:cNvSpPr txBox="1"/>
              <p:nvPr/>
            </p:nvSpPr>
            <p:spPr>
              <a:xfrm>
                <a:off x="914400" y="3565387"/>
                <a:ext cx="3352800" cy="471727"/>
              </a:xfrm>
              <a:prstGeom prst="rect">
                <a:avLst/>
              </a:prstGeom>
              <a:solidFill>
                <a:srgbClr val="AF423F"/>
              </a:solidFill>
            </p:spPr>
            <p:txBody>
              <a:bodyPr anchor="ctr">
                <a:spAutoFit/>
              </a:bodyPr>
              <a:lstStyle/>
              <a:p>
                <a:pPr algn="ctr">
                  <a:defRPr/>
                </a:pPr>
                <a:r>
                  <a:rPr lang="sv-SE" sz="1500" b="1" kern="0" dirty="0">
                    <a:solidFill>
                      <a:prstClr val="white"/>
                    </a:solidFill>
                    <a:latin typeface="Calibri"/>
                  </a:rPr>
                  <a:t>West Long Island Sound</a:t>
                </a:r>
                <a:endParaRPr lang="en-US" sz="1500" b="1" kern="0" dirty="0">
                  <a:solidFill>
                    <a:prstClr val="white"/>
                  </a:solidFill>
                  <a:latin typeface="Calibri"/>
                </a:endParaRPr>
              </a:p>
            </p:txBody>
          </p:sp>
        </p:grpSp>
        <p:cxnSp>
          <p:nvCxnSpPr>
            <p:cNvPr id="32" name="Straight Connector 31"/>
            <p:cNvCxnSpPr>
              <a:endCxn id="51" idx="0"/>
            </p:cNvCxnSpPr>
            <p:nvPr/>
          </p:nvCxnSpPr>
          <p:spPr>
            <a:xfrm>
              <a:off x="3352800" y="2286000"/>
              <a:ext cx="1257300" cy="14255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209800" y="2438400"/>
            <a:ext cx="2514600" cy="3733800"/>
            <a:chOff x="685800" y="2438400"/>
            <a:chExt cx="2514600" cy="3733800"/>
          </a:xfrm>
        </p:grpSpPr>
        <p:grpSp>
          <p:nvGrpSpPr>
            <p:cNvPr id="52" name="Group 17"/>
            <p:cNvGrpSpPr>
              <a:grpSpLocks/>
            </p:cNvGrpSpPr>
            <p:nvPr/>
          </p:nvGrpSpPr>
          <p:grpSpPr bwMode="auto">
            <a:xfrm>
              <a:off x="685800" y="3733801"/>
              <a:ext cx="2057400" cy="2438399"/>
              <a:chOff x="4571997" y="3583228"/>
              <a:chExt cx="1828802" cy="2436572"/>
            </a:xfrm>
          </p:grpSpPr>
          <p:pic>
            <p:nvPicPr>
              <p:cNvPr id="53" name="Picture 5" descr="H:\2015_USF\figures\hypoxia_forecast_map_chesapeake.png"/>
              <p:cNvPicPr>
                <a:picLocks noChangeAspect="1" noChangeArrowheads="1"/>
              </p:cNvPicPr>
              <p:nvPr/>
            </p:nvPicPr>
            <p:blipFill>
              <a:blip r:embed="rId11" cstate="print"/>
              <a:srcRect b="10255"/>
              <a:stretch>
                <a:fillRect/>
              </a:stretch>
            </p:blipFill>
            <p:spPr bwMode="auto">
              <a:xfrm>
                <a:off x="4572000" y="3588600"/>
                <a:ext cx="1828799" cy="2431200"/>
              </a:xfrm>
              <a:prstGeom prst="rect">
                <a:avLst/>
              </a:prstGeom>
              <a:noFill/>
              <a:ln w="9525">
                <a:solidFill>
                  <a:srgbClr val="808080"/>
                </a:solidFill>
                <a:miter lim="800000"/>
                <a:headEnd/>
                <a:tailEnd/>
              </a:ln>
            </p:spPr>
          </p:pic>
          <p:sp>
            <p:nvSpPr>
              <p:cNvPr id="54" name="TextBox 53"/>
              <p:cNvSpPr txBox="1"/>
              <p:nvPr/>
            </p:nvSpPr>
            <p:spPr>
              <a:xfrm>
                <a:off x="4571997" y="3583228"/>
                <a:ext cx="1828800" cy="322923"/>
              </a:xfrm>
              <a:prstGeom prst="rect">
                <a:avLst/>
              </a:prstGeom>
              <a:solidFill>
                <a:srgbClr val="AF423F"/>
              </a:solidFill>
            </p:spPr>
            <p:txBody>
              <a:bodyPr wrap="square">
                <a:spAutoFit/>
              </a:bodyPr>
              <a:lstStyle/>
              <a:p>
                <a:pPr algn="ctr">
                  <a:defRPr/>
                </a:pPr>
                <a:r>
                  <a:rPr lang="sv-SE" sz="1500" b="1" kern="0" dirty="0">
                    <a:solidFill>
                      <a:prstClr val="white"/>
                    </a:solidFill>
                    <a:latin typeface="Calibri"/>
                  </a:rPr>
                  <a:t>Chesapeake Bay</a:t>
                </a:r>
                <a:endParaRPr lang="en-US" sz="1500" b="1" kern="0" dirty="0">
                  <a:solidFill>
                    <a:prstClr val="white"/>
                  </a:solidFill>
                  <a:latin typeface="Calibri"/>
                </a:endParaRPr>
              </a:p>
            </p:txBody>
          </p:sp>
        </p:grpSp>
        <p:cxnSp>
          <p:nvCxnSpPr>
            <p:cNvPr id="40" name="Straight Connector 39"/>
            <p:cNvCxnSpPr>
              <a:endCxn id="54" idx="0"/>
            </p:cNvCxnSpPr>
            <p:nvPr/>
          </p:nvCxnSpPr>
          <p:spPr>
            <a:xfrm flipH="1">
              <a:off x="1714499" y="2438400"/>
              <a:ext cx="1485901" cy="12954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316FB63-D6F1-4265-98DC-3E9B73F43103}"/>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Types of Coastal Hypoxia</a:t>
            </a:r>
            <a:endParaRPr lang="en-US" sz="3000" dirty="0">
              <a:solidFill>
                <a:srgbClr val="C16C6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par>
                                <p:cTn id="11" presetID="22" presetClass="entr" presetSubtype="1"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up)">
                                      <p:cBhvr>
                                        <p:cTn id="13" dur="500"/>
                                        <p:tgtEl>
                                          <p:spTgt spid="58"/>
                                        </p:tgtEl>
                                      </p:cBhvr>
                                    </p:animEffect>
                                  </p:childTnLst>
                                </p:cTn>
                              </p:par>
                              <p:par>
                                <p:cTn id="14" presetID="22" presetClass="entr" presetSubtype="1"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up)">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84E566-8A37-4DE2-988E-6465BA03DD6D}"/>
              </a:ext>
            </a:extLst>
          </p:cNvPr>
          <p:cNvSpPr/>
          <p:nvPr/>
        </p:nvSpPr>
        <p:spPr>
          <a:xfrm>
            <a:off x="413716" y="1160070"/>
            <a:ext cx="5167432" cy="1631216"/>
          </a:xfrm>
          <a:prstGeom prst="rect">
            <a:avLst/>
          </a:prstGeom>
          <a:solidFill>
            <a:schemeClr val="accent2">
              <a:lumMod val="60000"/>
              <a:lumOff val="40000"/>
              <a:alpha val="23000"/>
            </a:schemeClr>
          </a:solidFill>
        </p:spPr>
        <p:txBody>
          <a:bodyPr wrap="square">
            <a:spAutoFit/>
          </a:bodyPr>
          <a:lstStyle/>
          <a:p>
            <a:pPr marL="287338" indent="-285750">
              <a:buClr>
                <a:schemeClr val="tx2">
                  <a:lumMod val="75000"/>
                </a:schemeClr>
              </a:buClr>
              <a:buSzPct val="100000"/>
              <a:buFont typeface="Arial" panose="020B0604020202020204" pitchFamily="34" charset="0"/>
              <a:buChar char="•"/>
            </a:pPr>
            <a:r>
              <a:rPr lang="en-US" dirty="0"/>
              <a:t>Phenology</a:t>
            </a:r>
          </a:p>
          <a:p>
            <a:pPr marL="458788" lvl="1">
              <a:buClr>
                <a:schemeClr val="tx2">
                  <a:lumMod val="75000"/>
                </a:schemeClr>
              </a:buClr>
              <a:buSzPct val="100000"/>
            </a:pPr>
            <a:r>
              <a:rPr lang="en-US" sz="1600" dirty="0"/>
              <a:t>- Sverdrup hypothesis (Sverdrup, 1953)</a:t>
            </a:r>
          </a:p>
          <a:p>
            <a:pPr marL="458788" lvl="1">
              <a:buClr>
                <a:schemeClr val="tx2">
                  <a:lumMod val="75000"/>
                </a:schemeClr>
              </a:buClr>
              <a:buSzPct val="100000"/>
            </a:pPr>
            <a:r>
              <a:rPr lang="en-US" sz="1600" dirty="0"/>
              <a:t>- Disturbance-recovery hypothesis (</a:t>
            </a:r>
            <a:r>
              <a:rPr lang="en-US" sz="1600" dirty="0" err="1"/>
              <a:t>Behrenfeld</a:t>
            </a:r>
            <a:r>
              <a:rPr lang="en-US" sz="1600" dirty="0"/>
              <a:t>, 2010)</a:t>
            </a:r>
          </a:p>
          <a:p>
            <a:pPr marL="458788" lvl="1">
              <a:buClr>
                <a:schemeClr val="tx2">
                  <a:lumMod val="75000"/>
                </a:schemeClr>
              </a:buClr>
              <a:buSzPct val="100000"/>
            </a:pPr>
            <a:r>
              <a:rPr lang="en-US" sz="1600" dirty="0"/>
              <a:t>- Critical mixing hypothesis (Townsend et al., 1992)</a:t>
            </a:r>
          </a:p>
          <a:p>
            <a:pPr marL="287338" indent="-285750">
              <a:buClr>
                <a:schemeClr val="tx2">
                  <a:lumMod val="75000"/>
                </a:schemeClr>
              </a:buClr>
              <a:buSzPct val="100000"/>
              <a:buFont typeface="Arial" panose="020B0604020202020204" pitchFamily="34" charset="0"/>
              <a:buChar char="•"/>
            </a:pPr>
            <a:r>
              <a:rPr lang="en-US" dirty="0"/>
              <a:t>Species composition </a:t>
            </a:r>
          </a:p>
          <a:p>
            <a:pPr marL="458788" lvl="1">
              <a:buClr>
                <a:schemeClr val="tx2">
                  <a:lumMod val="75000"/>
                </a:schemeClr>
              </a:buClr>
              <a:buSzPct val="100000"/>
            </a:pPr>
            <a:r>
              <a:rPr lang="en-US" sz="1600" dirty="0"/>
              <a:t>- </a:t>
            </a:r>
            <a:r>
              <a:rPr lang="en-US" sz="1600" dirty="0" err="1"/>
              <a:t>Magalef’s</a:t>
            </a:r>
            <a:r>
              <a:rPr lang="en-US" sz="1600" dirty="0"/>
              <a:t> Mandala (1979)</a:t>
            </a:r>
          </a:p>
        </p:txBody>
      </p:sp>
      <p:sp>
        <p:nvSpPr>
          <p:cNvPr id="2" name="Slide Number Placeholder 1">
            <a:extLst>
              <a:ext uri="{FF2B5EF4-FFF2-40B4-BE49-F238E27FC236}">
                <a16:creationId xmlns:a16="http://schemas.microsoft.com/office/drawing/2014/main" id="{58E8A5D9-AF5F-4CB4-AA86-D2E97CACC70D}"/>
              </a:ext>
            </a:extLst>
          </p:cNvPr>
          <p:cNvSpPr>
            <a:spLocks noGrp="1"/>
          </p:cNvSpPr>
          <p:nvPr>
            <p:ph type="sldNum" sz="quarter" idx="12"/>
          </p:nvPr>
        </p:nvSpPr>
        <p:spPr/>
        <p:txBody>
          <a:bodyPr/>
          <a:lstStyle/>
          <a:p>
            <a:fld id="{CFEC2B3E-7BE4-4557-81A8-3195935615B0}" type="slidenum">
              <a:rPr lang="en-US" smtClean="0"/>
              <a:t>7</a:t>
            </a:fld>
            <a:endParaRPr lang="en-US"/>
          </a:p>
        </p:txBody>
      </p:sp>
      <p:sp>
        <p:nvSpPr>
          <p:cNvPr id="3" name="TextBox 2">
            <a:extLst>
              <a:ext uri="{FF2B5EF4-FFF2-40B4-BE49-F238E27FC236}">
                <a16:creationId xmlns:a16="http://schemas.microsoft.com/office/drawing/2014/main" id="{AF2F31ED-602E-4B41-989B-13F2C68333F6}"/>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Biological and Physical Controls</a:t>
            </a:r>
            <a:endParaRPr lang="en-US" sz="3000" dirty="0">
              <a:solidFill>
                <a:srgbClr val="C16C63"/>
              </a:solidFill>
            </a:endParaRPr>
          </a:p>
        </p:txBody>
      </p:sp>
      <p:sp>
        <p:nvSpPr>
          <p:cNvPr id="12" name="Oval 11">
            <a:extLst>
              <a:ext uri="{FF2B5EF4-FFF2-40B4-BE49-F238E27FC236}">
                <a16:creationId xmlns:a16="http://schemas.microsoft.com/office/drawing/2014/main" id="{27D20027-F1C4-43C4-B35F-9EE17CB5D4C1}"/>
              </a:ext>
            </a:extLst>
          </p:cNvPr>
          <p:cNvSpPr/>
          <p:nvPr/>
        </p:nvSpPr>
        <p:spPr>
          <a:xfrm>
            <a:off x="5950723" y="2638103"/>
            <a:ext cx="1227908" cy="114953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P</a:t>
            </a:r>
            <a:endParaRPr lang="LID4096" sz="6000" dirty="0">
              <a:solidFill>
                <a:schemeClr val="tx1"/>
              </a:solidFill>
            </a:endParaRPr>
          </a:p>
        </p:txBody>
      </p:sp>
      <p:sp>
        <p:nvSpPr>
          <p:cNvPr id="13" name="Oval 12">
            <a:extLst>
              <a:ext uri="{FF2B5EF4-FFF2-40B4-BE49-F238E27FC236}">
                <a16:creationId xmlns:a16="http://schemas.microsoft.com/office/drawing/2014/main" id="{C96F2283-E4D5-4A8F-B980-9ADC783E1C82}"/>
              </a:ext>
            </a:extLst>
          </p:cNvPr>
          <p:cNvSpPr/>
          <p:nvPr/>
        </p:nvSpPr>
        <p:spPr>
          <a:xfrm>
            <a:off x="8497388" y="2638103"/>
            <a:ext cx="1227908" cy="11495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Z</a:t>
            </a:r>
            <a:endParaRPr lang="LID4096" sz="6000" dirty="0">
              <a:solidFill>
                <a:schemeClr val="tx1"/>
              </a:solidFill>
            </a:endParaRPr>
          </a:p>
        </p:txBody>
      </p:sp>
      <p:sp>
        <p:nvSpPr>
          <p:cNvPr id="14" name="Oval 13">
            <a:extLst>
              <a:ext uri="{FF2B5EF4-FFF2-40B4-BE49-F238E27FC236}">
                <a16:creationId xmlns:a16="http://schemas.microsoft.com/office/drawing/2014/main" id="{D098F674-316B-424A-8695-6F81940E0BF6}"/>
              </a:ext>
            </a:extLst>
          </p:cNvPr>
          <p:cNvSpPr/>
          <p:nvPr/>
        </p:nvSpPr>
        <p:spPr>
          <a:xfrm>
            <a:off x="5950723" y="4774136"/>
            <a:ext cx="1227908" cy="114953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N</a:t>
            </a:r>
            <a:endParaRPr lang="LID4096" sz="6000" dirty="0">
              <a:solidFill>
                <a:schemeClr val="tx1"/>
              </a:solidFill>
            </a:endParaRPr>
          </a:p>
        </p:txBody>
      </p:sp>
      <p:sp>
        <p:nvSpPr>
          <p:cNvPr id="15" name="Oval 14">
            <a:extLst>
              <a:ext uri="{FF2B5EF4-FFF2-40B4-BE49-F238E27FC236}">
                <a16:creationId xmlns:a16="http://schemas.microsoft.com/office/drawing/2014/main" id="{8C4DA8A0-DBC8-4C26-B67B-2CC04023FB9F}"/>
              </a:ext>
            </a:extLst>
          </p:cNvPr>
          <p:cNvSpPr/>
          <p:nvPr/>
        </p:nvSpPr>
        <p:spPr>
          <a:xfrm>
            <a:off x="8497388" y="4774136"/>
            <a:ext cx="1227908" cy="11495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D</a:t>
            </a:r>
            <a:endParaRPr lang="LID4096" sz="6000" dirty="0">
              <a:solidFill>
                <a:schemeClr val="tx1"/>
              </a:solidFill>
            </a:endParaRPr>
          </a:p>
        </p:txBody>
      </p:sp>
      <p:sp>
        <p:nvSpPr>
          <p:cNvPr id="16" name="Oval 15">
            <a:extLst>
              <a:ext uri="{FF2B5EF4-FFF2-40B4-BE49-F238E27FC236}">
                <a16:creationId xmlns:a16="http://schemas.microsoft.com/office/drawing/2014/main" id="{67B1D6ED-7A0D-4B51-9E2A-610D6F1168DA}"/>
              </a:ext>
            </a:extLst>
          </p:cNvPr>
          <p:cNvSpPr/>
          <p:nvPr/>
        </p:nvSpPr>
        <p:spPr>
          <a:xfrm>
            <a:off x="1939830" y="3700804"/>
            <a:ext cx="2348347" cy="11495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Physics</a:t>
            </a:r>
            <a:endParaRPr lang="LID4096" sz="4000" dirty="0">
              <a:solidFill>
                <a:schemeClr val="tx1"/>
              </a:solidFill>
            </a:endParaRPr>
          </a:p>
        </p:txBody>
      </p:sp>
      <p:cxnSp>
        <p:nvCxnSpPr>
          <p:cNvPr id="18" name="Straight Arrow Connector 17">
            <a:extLst>
              <a:ext uri="{FF2B5EF4-FFF2-40B4-BE49-F238E27FC236}">
                <a16:creationId xmlns:a16="http://schemas.microsoft.com/office/drawing/2014/main" id="{E39C28A6-662C-45F2-B1CD-227B31F356C9}"/>
              </a:ext>
            </a:extLst>
          </p:cNvPr>
          <p:cNvCxnSpPr>
            <a:cxnSpLocks/>
            <a:stCxn id="16" idx="7"/>
            <a:endCxn id="12" idx="2"/>
          </p:cNvCxnSpPr>
          <p:nvPr/>
        </p:nvCxnSpPr>
        <p:spPr>
          <a:xfrm flipV="1">
            <a:off x="3944270" y="3212869"/>
            <a:ext cx="2006453" cy="656280"/>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A2D629F-7545-4A5E-955D-42B8A6AFB6F1}"/>
              </a:ext>
            </a:extLst>
          </p:cNvPr>
          <p:cNvCxnSpPr>
            <a:cxnSpLocks/>
            <a:stCxn id="12" idx="3"/>
            <a:endCxn id="14" idx="1"/>
          </p:cNvCxnSpPr>
          <p:nvPr/>
        </p:nvCxnSpPr>
        <p:spPr>
          <a:xfrm>
            <a:off x="6130546" y="3619290"/>
            <a:ext cx="0" cy="1323191"/>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A98EBFF-A1FB-4B08-AFDC-88BB62EFDC78}"/>
              </a:ext>
            </a:extLst>
          </p:cNvPr>
          <p:cNvCxnSpPr>
            <a:cxnSpLocks/>
            <a:stCxn id="14" idx="0"/>
          </p:cNvCxnSpPr>
          <p:nvPr/>
        </p:nvCxnSpPr>
        <p:spPr>
          <a:xfrm flipV="1">
            <a:off x="6564677" y="3776670"/>
            <a:ext cx="631" cy="997466"/>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7537EBB-2A21-4E6C-983B-94C2B4A7ED83}"/>
              </a:ext>
            </a:extLst>
          </p:cNvPr>
          <p:cNvCxnSpPr>
            <a:cxnSpLocks/>
            <a:stCxn id="13" idx="3"/>
            <a:endCxn id="14" idx="7"/>
          </p:cNvCxnSpPr>
          <p:nvPr/>
        </p:nvCxnSpPr>
        <p:spPr>
          <a:xfrm flipH="1">
            <a:off x="6998808" y="3619290"/>
            <a:ext cx="1678403" cy="1323191"/>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A19B7-7D13-4F88-A234-FF1E444524BA}"/>
              </a:ext>
            </a:extLst>
          </p:cNvPr>
          <p:cNvCxnSpPr>
            <a:cxnSpLocks/>
            <a:stCxn id="12" idx="6"/>
            <a:endCxn id="13" idx="2"/>
          </p:cNvCxnSpPr>
          <p:nvPr/>
        </p:nvCxnSpPr>
        <p:spPr>
          <a:xfrm>
            <a:off x="7178631" y="3212869"/>
            <a:ext cx="1318757" cy="0"/>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8FC8E24-ACC5-4E4F-8F6A-A3A141A34C69}"/>
              </a:ext>
            </a:extLst>
          </p:cNvPr>
          <p:cNvCxnSpPr>
            <a:cxnSpLocks/>
            <a:stCxn id="12" idx="5"/>
            <a:endCxn id="15" idx="1"/>
          </p:cNvCxnSpPr>
          <p:nvPr/>
        </p:nvCxnSpPr>
        <p:spPr>
          <a:xfrm>
            <a:off x="6998808" y="3619290"/>
            <a:ext cx="1678403" cy="1323191"/>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14694F-B019-40A9-B424-7B854AC9EAE2}"/>
              </a:ext>
            </a:extLst>
          </p:cNvPr>
          <p:cNvCxnSpPr>
            <a:cxnSpLocks/>
            <a:stCxn id="15" idx="2"/>
            <a:endCxn id="14" idx="6"/>
          </p:cNvCxnSpPr>
          <p:nvPr/>
        </p:nvCxnSpPr>
        <p:spPr>
          <a:xfrm flipH="1">
            <a:off x="7178631" y="5348902"/>
            <a:ext cx="1318757" cy="0"/>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4CA5FFE-BEDE-4293-AA98-CDD87C5E3FE6}"/>
              </a:ext>
            </a:extLst>
          </p:cNvPr>
          <p:cNvCxnSpPr>
            <a:cxnSpLocks/>
            <a:stCxn id="16" idx="5"/>
            <a:endCxn id="14" idx="2"/>
          </p:cNvCxnSpPr>
          <p:nvPr/>
        </p:nvCxnSpPr>
        <p:spPr>
          <a:xfrm>
            <a:off x="3944270" y="4681991"/>
            <a:ext cx="2006453" cy="666911"/>
          </a:xfrm>
          <a:prstGeom prst="straightConnector1">
            <a:avLst/>
          </a:prstGeom>
          <a:ln w="25400">
            <a:solidFill>
              <a:schemeClr val="accent4">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1F226B9-C2D3-4628-9CA1-3F09794E9B73}"/>
              </a:ext>
            </a:extLst>
          </p:cNvPr>
          <p:cNvCxnSpPr>
            <a:cxnSpLocks/>
            <a:stCxn id="13" idx="4"/>
            <a:endCxn id="15" idx="0"/>
          </p:cNvCxnSpPr>
          <p:nvPr/>
        </p:nvCxnSpPr>
        <p:spPr>
          <a:xfrm>
            <a:off x="9111342" y="3787635"/>
            <a:ext cx="0" cy="986501"/>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649FF33-8FB4-4BAB-9182-2946EAF45233}"/>
              </a:ext>
            </a:extLst>
          </p:cNvPr>
          <p:cNvSpPr txBox="1"/>
          <p:nvPr/>
        </p:nvSpPr>
        <p:spPr>
          <a:xfrm rot="5400000">
            <a:off x="6357835" y="4144949"/>
            <a:ext cx="722722" cy="307777"/>
          </a:xfrm>
          <a:prstGeom prst="rect">
            <a:avLst/>
          </a:prstGeom>
          <a:noFill/>
        </p:spPr>
        <p:txBody>
          <a:bodyPr wrap="square" rtlCol="0">
            <a:spAutoFit/>
          </a:bodyPr>
          <a:lstStyle/>
          <a:p>
            <a:pPr algn="ctr"/>
            <a:r>
              <a:rPr lang="en-US" sz="1400" dirty="0">
                <a:solidFill>
                  <a:srgbClr val="00B0F0"/>
                </a:solidFill>
              </a:rPr>
              <a:t>uptake</a:t>
            </a:r>
            <a:endParaRPr lang="LID4096" sz="1400" dirty="0">
              <a:solidFill>
                <a:srgbClr val="00B0F0"/>
              </a:solidFill>
            </a:endParaRPr>
          </a:p>
        </p:txBody>
      </p:sp>
      <p:sp>
        <p:nvSpPr>
          <p:cNvPr id="55" name="TextBox 54">
            <a:extLst>
              <a:ext uri="{FF2B5EF4-FFF2-40B4-BE49-F238E27FC236}">
                <a16:creationId xmlns:a16="http://schemas.microsoft.com/office/drawing/2014/main" id="{32E5CD89-1D6A-4A23-8C3D-A9817E50C5C8}"/>
              </a:ext>
            </a:extLst>
          </p:cNvPr>
          <p:cNvSpPr txBox="1"/>
          <p:nvPr/>
        </p:nvSpPr>
        <p:spPr>
          <a:xfrm>
            <a:off x="7114415" y="5023995"/>
            <a:ext cx="1488266" cy="307777"/>
          </a:xfrm>
          <a:prstGeom prst="rect">
            <a:avLst/>
          </a:prstGeom>
          <a:noFill/>
        </p:spPr>
        <p:txBody>
          <a:bodyPr wrap="square" rtlCol="0">
            <a:spAutoFit/>
          </a:bodyPr>
          <a:lstStyle/>
          <a:p>
            <a:pPr algn="ctr"/>
            <a:r>
              <a:rPr lang="en-US" sz="1400" dirty="0"/>
              <a:t>remineralization</a:t>
            </a:r>
            <a:endParaRPr lang="LID4096" sz="1400" dirty="0"/>
          </a:p>
        </p:txBody>
      </p:sp>
      <p:sp>
        <p:nvSpPr>
          <p:cNvPr id="61" name="TextBox 60">
            <a:extLst>
              <a:ext uri="{FF2B5EF4-FFF2-40B4-BE49-F238E27FC236}">
                <a16:creationId xmlns:a16="http://schemas.microsoft.com/office/drawing/2014/main" id="{422727D6-1745-42D9-8B85-CF3E0A5F7313}"/>
              </a:ext>
            </a:extLst>
          </p:cNvPr>
          <p:cNvSpPr txBox="1"/>
          <p:nvPr/>
        </p:nvSpPr>
        <p:spPr>
          <a:xfrm rot="16200000">
            <a:off x="5477923" y="4144948"/>
            <a:ext cx="997467" cy="307777"/>
          </a:xfrm>
          <a:prstGeom prst="rect">
            <a:avLst/>
          </a:prstGeom>
          <a:noFill/>
        </p:spPr>
        <p:txBody>
          <a:bodyPr wrap="square" rtlCol="0">
            <a:spAutoFit/>
          </a:bodyPr>
          <a:lstStyle/>
          <a:p>
            <a:pPr algn="ctr"/>
            <a:r>
              <a:rPr lang="en-US" sz="1400" dirty="0">
                <a:solidFill>
                  <a:srgbClr val="00B0F0"/>
                </a:solidFill>
              </a:rPr>
              <a:t>respiration</a:t>
            </a:r>
            <a:endParaRPr lang="LID4096" sz="1400" dirty="0">
              <a:solidFill>
                <a:srgbClr val="00B0F0"/>
              </a:solidFill>
            </a:endParaRPr>
          </a:p>
        </p:txBody>
      </p:sp>
      <p:sp>
        <p:nvSpPr>
          <p:cNvPr id="62" name="TextBox 61">
            <a:extLst>
              <a:ext uri="{FF2B5EF4-FFF2-40B4-BE49-F238E27FC236}">
                <a16:creationId xmlns:a16="http://schemas.microsoft.com/office/drawing/2014/main" id="{D74D7624-35D0-45D2-B4C4-521C137D9EFF}"/>
              </a:ext>
            </a:extLst>
          </p:cNvPr>
          <p:cNvSpPr txBox="1"/>
          <p:nvPr/>
        </p:nvSpPr>
        <p:spPr>
          <a:xfrm rot="5400000">
            <a:off x="8757163" y="4188382"/>
            <a:ext cx="1016132" cy="307777"/>
          </a:xfrm>
          <a:prstGeom prst="rect">
            <a:avLst/>
          </a:prstGeom>
          <a:noFill/>
        </p:spPr>
        <p:txBody>
          <a:bodyPr wrap="square" rtlCol="0">
            <a:spAutoFit/>
          </a:bodyPr>
          <a:lstStyle/>
          <a:p>
            <a:pPr algn="ctr"/>
            <a:r>
              <a:rPr lang="en-US" sz="1400" dirty="0"/>
              <a:t>mortality</a:t>
            </a:r>
            <a:endParaRPr lang="LID4096" sz="1400" dirty="0"/>
          </a:p>
        </p:txBody>
      </p:sp>
      <p:sp>
        <p:nvSpPr>
          <p:cNvPr id="63" name="TextBox 62">
            <a:extLst>
              <a:ext uri="{FF2B5EF4-FFF2-40B4-BE49-F238E27FC236}">
                <a16:creationId xmlns:a16="http://schemas.microsoft.com/office/drawing/2014/main" id="{87B78C93-F84B-44EA-8D14-83B088802FE4}"/>
              </a:ext>
            </a:extLst>
          </p:cNvPr>
          <p:cNvSpPr txBox="1"/>
          <p:nvPr/>
        </p:nvSpPr>
        <p:spPr>
          <a:xfrm rot="2289699">
            <a:off x="7869931" y="4362234"/>
            <a:ext cx="1016132" cy="307777"/>
          </a:xfrm>
          <a:prstGeom prst="rect">
            <a:avLst/>
          </a:prstGeom>
          <a:noFill/>
        </p:spPr>
        <p:txBody>
          <a:bodyPr wrap="square" rtlCol="0">
            <a:spAutoFit/>
          </a:bodyPr>
          <a:lstStyle/>
          <a:p>
            <a:pPr algn="ctr"/>
            <a:r>
              <a:rPr lang="en-US" sz="1400" dirty="0"/>
              <a:t>mortality</a:t>
            </a:r>
            <a:endParaRPr lang="LID4096" sz="1400" dirty="0"/>
          </a:p>
        </p:txBody>
      </p:sp>
      <p:sp>
        <p:nvSpPr>
          <p:cNvPr id="64" name="TextBox 63">
            <a:extLst>
              <a:ext uri="{FF2B5EF4-FFF2-40B4-BE49-F238E27FC236}">
                <a16:creationId xmlns:a16="http://schemas.microsoft.com/office/drawing/2014/main" id="{96D694FA-F987-450A-A794-108C67A45928}"/>
              </a:ext>
            </a:extLst>
          </p:cNvPr>
          <p:cNvSpPr txBox="1"/>
          <p:nvPr/>
        </p:nvSpPr>
        <p:spPr>
          <a:xfrm rot="19269327">
            <a:off x="7586746" y="3659307"/>
            <a:ext cx="1119096" cy="311634"/>
          </a:xfrm>
          <a:prstGeom prst="rect">
            <a:avLst/>
          </a:prstGeom>
          <a:noFill/>
        </p:spPr>
        <p:txBody>
          <a:bodyPr wrap="square" rtlCol="0">
            <a:spAutoFit/>
          </a:bodyPr>
          <a:lstStyle/>
          <a:p>
            <a:pPr algn="ctr"/>
            <a:r>
              <a:rPr lang="en-US" sz="1400" dirty="0"/>
              <a:t>respiration</a:t>
            </a:r>
            <a:endParaRPr lang="LID4096" sz="1400" dirty="0"/>
          </a:p>
        </p:txBody>
      </p:sp>
      <p:sp>
        <p:nvSpPr>
          <p:cNvPr id="65" name="TextBox 64">
            <a:extLst>
              <a:ext uri="{FF2B5EF4-FFF2-40B4-BE49-F238E27FC236}">
                <a16:creationId xmlns:a16="http://schemas.microsoft.com/office/drawing/2014/main" id="{8B340E81-9435-4199-90ED-5A7B19F6F358}"/>
              </a:ext>
            </a:extLst>
          </p:cNvPr>
          <p:cNvSpPr txBox="1"/>
          <p:nvPr/>
        </p:nvSpPr>
        <p:spPr>
          <a:xfrm>
            <a:off x="7257496" y="2901235"/>
            <a:ext cx="1119096" cy="311634"/>
          </a:xfrm>
          <a:prstGeom prst="rect">
            <a:avLst/>
          </a:prstGeom>
          <a:noFill/>
        </p:spPr>
        <p:txBody>
          <a:bodyPr wrap="square" rtlCol="0">
            <a:spAutoFit/>
          </a:bodyPr>
          <a:lstStyle/>
          <a:p>
            <a:pPr algn="ctr"/>
            <a:r>
              <a:rPr lang="en-US" sz="1400" dirty="0"/>
              <a:t>grazing</a:t>
            </a:r>
            <a:endParaRPr lang="LID4096" sz="1400" dirty="0"/>
          </a:p>
        </p:txBody>
      </p:sp>
      <p:sp>
        <p:nvSpPr>
          <p:cNvPr id="68" name="Rectangle 67">
            <a:extLst>
              <a:ext uri="{FF2B5EF4-FFF2-40B4-BE49-F238E27FC236}">
                <a16:creationId xmlns:a16="http://schemas.microsoft.com/office/drawing/2014/main" id="{B43CFC0F-B9C5-4DDD-BD35-C6C666E340B2}"/>
              </a:ext>
            </a:extLst>
          </p:cNvPr>
          <p:cNvSpPr/>
          <p:nvPr/>
        </p:nvSpPr>
        <p:spPr>
          <a:xfrm>
            <a:off x="542239" y="5661732"/>
            <a:ext cx="5101507" cy="923330"/>
          </a:xfrm>
          <a:prstGeom prst="rect">
            <a:avLst/>
          </a:prstGeom>
          <a:solidFill>
            <a:schemeClr val="accent2">
              <a:lumMod val="60000"/>
              <a:lumOff val="40000"/>
              <a:alpha val="23000"/>
            </a:schemeClr>
          </a:solidFill>
        </p:spPr>
        <p:txBody>
          <a:bodyPr wrap="square">
            <a:spAutoFit/>
          </a:bodyPr>
          <a:lstStyle/>
          <a:p>
            <a:pPr marL="287338" indent="-285750">
              <a:buClr>
                <a:schemeClr val="tx2">
                  <a:lumMod val="75000"/>
                </a:schemeClr>
              </a:buClr>
              <a:buSzPct val="100000"/>
              <a:buFont typeface="Arial" panose="020B0604020202020204" pitchFamily="34" charset="0"/>
              <a:buChar char="•"/>
            </a:pPr>
            <a:r>
              <a:rPr lang="en-US" dirty="0"/>
              <a:t>C cycle (physical pump vs. biological pump)</a:t>
            </a:r>
          </a:p>
          <a:p>
            <a:pPr marL="287338" indent="-285750">
              <a:buClr>
                <a:schemeClr val="tx2">
                  <a:lumMod val="75000"/>
                </a:schemeClr>
              </a:buClr>
              <a:buSzPct val="100000"/>
              <a:buFont typeface="Arial" panose="020B0604020202020204" pitchFamily="34" charset="0"/>
              <a:buChar char="•"/>
            </a:pPr>
            <a:r>
              <a:rPr lang="en-US" dirty="0"/>
              <a:t>N cycle (new vs. recycled)</a:t>
            </a:r>
          </a:p>
          <a:p>
            <a:pPr marL="287338" indent="-285750">
              <a:buClr>
                <a:schemeClr val="tx2">
                  <a:lumMod val="75000"/>
                </a:schemeClr>
              </a:buClr>
              <a:buSzPct val="100000"/>
              <a:buFont typeface="Arial" panose="020B0604020202020204" pitchFamily="34" charset="0"/>
              <a:buChar char="•"/>
            </a:pPr>
            <a:r>
              <a:rPr lang="en-US" dirty="0"/>
              <a:t>O</a:t>
            </a:r>
            <a:r>
              <a:rPr lang="en-US" baseline="-25000" dirty="0"/>
              <a:t>2</a:t>
            </a:r>
            <a:r>
              <a:rPr lang="en-US" dirty="0"/>
              <a:t> budget (replenishment vs. utilization)</a:t>
            </a:r>
          </a:p>
        </p:txBody>
      </p:sp>
      <p:sp>
        <p:nvSpPr>
          <p:cNvPr id="74" name="Rectangle 2">
            <a:extLst>
              <a:ext uri="{FF2B5EF4-FFF2-40B4-BE49-F238E27FC236}">
                <a16:creationId xmlns:a16="http://schemas.microsoft.com/office/drawing/2014/main" id="{2847DB2A-20E4-42DF-AAF9-7CE8608AA331}"/>
              </a:ext>
            </a:extLst>
          </p:cNvPr>
          <p:cNvSpPr>
            <a:spLocks noChangeArrowheads="1"/>
          </p:cNvSpPr>
          <p:nvPr/>
        </p:nvSpPr>
        <p:spPr bwMode="auto">
          <a:xfrm>
            <a:off x="318123" y="620429"/>
            <a:ext cx="10717425" cy="400097"/>
          </a:xfrm>
          <a:prstGeom prst="rect">
            <a:avLst/>
          </a:prstGeom>
          <a:noFill/>
          <a:ln w="9525">
            <a:noFill/>
            <a:miter lim="800000"/>
            <a:headEnd/>
            <a:tailEnd/>
          </a:ln>
        </p:spPr>
        <p:txBody>
          <a:bodyPr wrap="square" lIns="91429" tIns="45714" rIns="91429" bIns="45714">
            <a:spAutoFit/>
          </a:bodyPr>
          <a:lstStyle/>
          <a:p>
            <a:pPr>
              <a:spcAft>
                <a:spcPts val="300"/>
              </a:spcAft>
              <a:buSzPct val="100000"/>
            </a:pPr>
            <a:r>
              <a:rPr lang="en-US" altLang="zh-CN" sz="2000" dirty="0">
                <a:solidFill>
                  <a:srgbClr val="000000"/>
                </a:solidFill>
                <a:latin typeface="Calibri" pitchFamily="34" charset="0"/>
                <a:ea typeface="宋体" pitchFamily="2" charset="-122"/>
              </a:rPr>
              <a:t>Imbalance between </a:t>
            </a:r>
            <a:r>
              <a:rPr lang="en-US" altLang="zh-CN" sz="2000" dirty="0">
                <a:solidFill>
                  <a:srgbClr val="BF9000"/>
                </a:solidFill>
                <a:latin typeface="Calibri" pitchFamily="34" charset="0"/>
                <a:ea typeface="宋体" pitchFamily="2" charset="-122"/>
              </a:rPr>
              <a:t>physical control </a:t>
            </a:r>
            <a:r>
              <a:rPr lang="en-US" altLang="zh-CN" sz="2000" dirty="0">
                <a:solidFill>
                  <a:srgbClr val="000000"/>
                </a:solidFill>
                <a:latin typeface="Calibri" pitchFamily="34" charset="0"/>
                <a:ea typeface="宋体" pitchFamily="2" charset="-122"/>
              </a:rPr>
              <a:t>and </a:t>
            </a:r>
            <a:r>
              <a:rPr lang="en-US" altLang="zh-CN" sz="2000" dirty="0">
                <a:solidFill>
                  <a:srgbClr val="47CFFF"/>
                </a:solidFill>
                <a:latin typeface="Calibri" pitchFamily="34" charset="0"/>
                <a:ea typeface="宋体" pitchFamily="2" charset="-122"/>
              </a:rPr>
              <a:t>biological control</a:t>
            </a:r>
            <a:r>
              <a:rPr lang="en-US" altLang="zh-CN" sz="2000" dirty="0">
                <a:solidFill>
                  <a:srgbClr val="000000"/>
                </a:solidFill>
                <a:latin typeface="Calibri" pitchFamily="34" charset="0"/>
                <a:ea typeface="宋体" pitchFamily="2" charset="-122"/>
              </a:rPr>
              <a:t> contributes to changes in seasonality</a:t>
            </a:r>
          </a:p>
        </p:txBody>
      </p:sp>
      <p:sp>
        <p:nvSpPr>
          <p:cNvPr id="30" name="TextBox 29">
            <a:extLst>
              <a:ext uri="{FF2B5EF4-FFF2-40B4-BE49-F238E27FC236}">
                <a16:creationId xmlns:a16="http://schemas.microsoft.com/office/drawing/2014/main" id="{932DA5C3-5132-4BF5-AE8C-DF88A2350E42}"/>
              </a:ext>
            </a:extLst>
          </p:cNvPr>
          <p:cNvSpPr txBox="1"/>
          <p:nvPr/>
        </p:nvSpPr>
        <p:spPr>
          <a:xfrm rot="20565781">
            <a:off x="4014194" y="3279399"/>
            <a:ext cx="1818410" cy="523220"/>
          </a:xfrm>
          <a:prstGeom prst="rect">
            <a:avLst/>
          </a:prstGeom>
          <a:noFill/>
        </p:spPr>
        <p:txBody>
          <a:bodyPr wrap="square" rtlCol="0">
            <a:spAutoFit/>
          </a:bodyPr>
          <a:lstStyle/>
          <a:p>
            <a:pPr algn="ctr"/>
            <a:r>
              <a:rPr lang="en-US" sz="1400" dirty="0"/>
              <a:t>mixing &amp; advection</a:t>
            </a:r>
          </a:p>
          <a:p>
            <a:pPr algn="ctr"/>
            <a:r>
              <a:rPr lang="en-US" sz="1400" dirty="0"/>
              <a:t>connectivity</a:t>
            </a:r>
            <a:endParaRPr lang="LID4096" sz="1400" dirty="0"/>
          </a:p>
        </p:txBody>
      </p:sp>
      <p:sp>
        <p:nvSpPr>
          <p:cNvPr id="31" name="TextBox 30">
            <a:extLst>
              <a:ext uri="{FF2B5EF4-FFF2-40B4-BE49-F238E27FC236}">
                <a16:creationId xmlns:a16="http://schemas.microsoft.com/office/drawing/2014/main" id="{694A6A54-4C2D-4C09-91A1-1F0E711285D2}"/>
              </a:ext>
            </a:extLst>
          </p:cNvPr>
          <p:cNvSpPr txBox="1"/>
          <p:nvPr/>
        </p:nvSpPr>
        <p:spPr>
          <a:xfrm rot="1098159">
            <a:off x="4031937" y="4753836"/>
            <a:ext cx="1818410" cy="523220"/>
          </a:xfrm>
          <a:prstGeom prst="rect">
            <a:avLst/>
          </a:prstGeom>
          <a:noFill/>
        </p:spPr>
        <p:txBody>
          <a:bodyPr wrap="square" rtlCol="0">
            <a:spAutoFit/>
          </a:bodyPr>
          <a:lstStyle/>
          <a:p>
            <a:pPr algn="ctr"/>
            <a:r>
              <a:rPr lang="en-US" sz="1400" dirty="0">
                <a:solidFill>
                  <a:srgbClr val="BF9000"/>
                </a:solidFill>
              </a:rPr>
              <a:t>mixing &amp; advection</a:t>
            </a:r>
          </a:p>
          <a:p>
            <a:pPr algn="ctr"/>
            <a:r>
              <a:rPr lang="en-US" sz="1400" dirty="0">
                <a:solidFill>
                  <a:srgbClr val="BF9000"/>
                </a:solidFill>
              </a:rPr>
              <a:t>connectivity</a:t>
            </a:r>
            <a:endParaRPr lang="LID4096" sz="1400" dirty="0">
              <a:solidFill>
                <a:srgbClr val="BF9000"/>
              </a:solidFill>
            </a:endParaRPr>
          </a:p>
        </p:txBody>
      </p:sp>
    </p:spTree>
    <p:extLst>
      <p:ext uri="{BB962C8B-B14F-4D97-AF65-F5344CB8AC3E}">
        <p14:creationId xmlns:p14="http://schemas.microsoft.com/office/powerpoint/2010/main" val="28689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5692D-E50B-4390-8267-F2F33B5A4700}"/>
              </a:ext>
            </a:extLst>
          </p:cNvPr>
          <p:cNvSpPr>
            <a:spLocks noGrp="1"/>
          </p:cNvSpPr>
          <p:nvPr>
            <p:ph type="sldNum" sz="quarter" idx="12"/>
          </p:nvPr>
        </p:nvSpPr>
        <p:spPr/>
        <p:txBody>
          <a:bodyPr/>
          <a:lstStyle/>
          <a:p>
            <a:fld id="{CFEC2B3E-7BE4-4557-81A8-3195935615B0}" type="slidenum">
              <a:rPr lang="en-US" smtClean="0"/>
              <a:t>8</a:t>
            </a:fld>
            <a:endParaRPr lang="en-US"/>
          </a:p>
        </p:txBody>
      </p:sp>
      <p:sp>
        <p:nvSpPr>
          <p:cNvPr id="3" name="TextBox 2">
            <a:extLst>
              <a:ext uri="{FF2B5EF4-FFF2-40B4-BE49-F238E27FC236}">
                <a16:creationId xmlns:a16="http://schemas.microsoft.com/office/drawing/2014/main" id="{C544180A-7121-403C-BA7D-1624138231A5}"/>
              </a:ext>
            </a:extLst>
          </p:cNvPr>
          <p:cNvSpPr txBox="1"/>
          <p:nvPr/>
        </p:nvSpPr>
        <p:spPr>
          <a:xfrm>
            <a:off x="236931" y="33774"/>
            <a:ext cx="11230186" cy="553998"/>
          </a:xfrm>
          <a:prstGeom prst="rect">
            <a:avLst/>
          </a:prstGeom>
          <a:noFill/>
        </p:spPr>
        <p:txBody>
          <a:bodyPr wrap="square" rtlCol="0">
            <a:spAutoFit/>
          </a:bodyPr>
          <a:lstStyle/>
          <a:p>
            <a:r>
              <a:rPr lang="en-US" sz="3000" b="1" dirty="0">
                <a:solidFill>
                  <a:srgbClr val="C16C63"/>
                </a:solidFill>
              </a:rPr>
              <a:t>Questions and Approaches</a:t>
            </a:r>
            <a:endParaRPr lang="en-US" sz="3000" dirty="0">
              <a:solidFill>
                <a:srgbClr val="C16C63"/>
              </a:solidFill>
            </a:endParaRPr>
          </a:p>
        </p:txBody>
      </p:sp>
      <p:sp>
        <p:nvSpPr>
          <p:cNvPr id="4" name="TextBox 3">
            <a:extLst>
              <a:ext uri="{FF2B5EF4-FFF2-40B4-BE49-F238E27FC236}">
                <a16:creationId xmlns:a16="http://schemas.microsoft.com/office/drawing/2014/main" id="{BDB6FF2C-B99F-4CFE-B322-6BE1B1684B13}"/>
              </a:ext>
            </a:extLst>
          </p:cNvPr>
          <p:cNvSpPr txBox="1"/>
          <p:nvPr/>
        </p:nvSpPr>
        <p:spPr>
          <a:xfrm>
            <a:off x="182179" y="735221"/>
            <a:ext cx="6986283" cy="5463034"/>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solidFill>
                  <a:srgbClr val="C16C63"/>
                </a:solidFill>
              </a:rPr>
              <a:t>What are the spatial and temporal patterns?</a:t>
            </a:r>
          </a:p>
          <a:p>
            <a:pPr lvl="1">
              <a:spcBef>
                <a:spcPts val="600"/>
              </a:spcBef>
            </a:pPr>
            <a:r>
              <a:rPr lang="en-US" sz="2000" dirty="0"/>
              <a:t>- Are observations available to quantify the patterns?</a:t>
            </a:r>
          </a:p>
          <a:p>
            <a:pPr lvl="1">
              <a:spcBef>
                <a:spcPts val="600"/>
              </a:spcBef>
            </a:pPr>
            <a:r>
              <a:rPr lang="en-US" sz="2000" dirty="0"/>
              <a:t>- Can we explain the patterns using hypothetical concepts?</a:t>
            </a:r>
          </a:p>
          <a:p>
            <a:pPr lvl="1">
              <a:spcBef>
                <a:spcPts val="600"/>
              </a:spcBef>
            </a:pPr>
            <a:endParaRPr lang="en-US" sz="1200" b="1" i="1" dirty="0">
              <a:solidFill>
                <a:srgbClr val="C16C63"/>
              </a:solidFill>
            </a:endParaRPr>
          </a:p>
          <a:p>
            <a:pPr marL="285750" indent="-285750">
              <a:buFont typeface="Arial" panose="020B0604020202020204" pitchFamily="34" charset="0"/>
              <a:buChar char="•"/>
            </a:pPr>
            <a:r>
              <a:rPr lang="en-US" sz="2400" b="1" i="1" dirty="0">
                <a:solidFill>
                  <a:srgbClr val="C16C63"/>
                </a:solidFill>
              </a:rPr>
              <a:t>What are the key drivers and dynamics that </a:t>
            </a:r>
          </a:p>
          <a:p>
            <a:pPr marL="284163"/>
            <a:r>
              <a:rPr lang="en-US" sz="2400" b="1" i="1" dirty="0">
                <a:solidFill>
                  <a:srgbClr val="C16C63"/>
                </a:solidFill>
              </a:rPr>
              <a:t>control the changes?</a:t>
            </a:r>
          </a:p>
          <a:p>
            <a:pPr marL="0" lvl="2">
              <a:spcBef>
                <a:spcPts val="600"/>
              </a:spcBef>
            </a:pPr>
            <a:r>
              <a:rPr lang="en-US" sz="2000" dirty="0"/>
              <a:t>        - Can we isolate the effects of natural and </a:t>
            </a:r>
          </a:p>
          <a:p>
            <a:pPr lvl="1">
              <a:spcBef>
                <a:spcPts val="600"/>
              </a:spcBef>
            </a:pPr>
            <a:r>
              <a:rPr lang="en-US" sz="2000" dirty="0"/>
              <a:t>   anthropogenic stressors?</a:t>
            </a:r>
          </a:p>
          <a:p>
            <a:pPr marL="0" lvl="1">
              <a:spcBef>
                <a:spcPts val="600"/>
              </a:spcBef>
            </a:pPr>
            <a:r>
              <a:rPr lang="en-US" sz="2000" dirty="0"/>
              <a:t>        - What are the dominant influence pathways among   </a:t>
            </a:r>
          </a:p>
          <a:p>
            <a:pPr lvl="1">
              <a:spcBef>
                <a:spcPts val="600"/>
              </a:spcBef>
            </a:pPr>
            <a:r>
              <a:rPr lang="en-US" sz="2000" dirty="0"/>
              <a:t>    biological and physical controls?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b="1" i="1" dirty="0">
                <a:solidFill>
                  <a:srgbClr val="C16C63"/>
                </a:solidFill>
              </a:rPr>
              <a:t>What are the implications for ecosystem management?</a:t>
            </a:r>
          </a:p>
          <a:p>
            <a:pPr lvl="1">
              <a:spcBef>
                <a:spcPts val="600"/>
              </a:spcBef>
            </a:pPr>
            <a:r>
              <a:rPr lang="en-US" sz="2000" dirty="0"/>
              <a:t>- What strategies can we use to mitigate climate impacts?</a:t>
            </a:r>
          </a:p>
          <a:p>
            <a:pPr lvl="1">
              <a:spcBef>
                <a:spcPts val="600"/>
              </a:spcBef>
            </a:pPr>
            <a:r>
              <a:rPr lang="en-US" sz="2000" dirty="0"/>
              <a:t>- Can we improve the projection of future scenarios?</a:t>
            </a:r>
          </a:p>
        </p:txBody>
      </p:sp>
      <p:grpSp>
        <p:nvGrpSpPr>
          <p:cNvPr id="5" name="Group 4">
            <a:extLst>
              <a:ext uri="{FF2B5EF4-FFF2-40B4-BE49-F238E27FC236}">
                <a16:creationId xmlns:a16="http://schemas.microsoft.com/office/drawing/2014/main" id="{351A79CE-3A72-4A28-AFA8-27B9FA46FB89}"/>
              </a:ext>
            </a:extLst>
          </p:cNvPr>
          <p:cNvGrpSpPr/>
          <p:nvPr/>
        </p:nvGrpSpPr>
        <p:grpSpPr>
          <a:xfrm>
            <a:off x="6481967" y="797815"/>
            <a:ext cx="5393378" cy="4260442"/>
            <a:chOff x="2839801" y="1034345"/>
            <a:chExt cx="6568387" cy="4770365"/>
          </a:xfrm>
        </p:grpSpPr>
        <p:sp>
          <p:nvSpPr>
            <p:cNvPr id="6" name="Rectangle: Top Corners Snipped 5">
              <a:extLst>
                <a:ext uri="{FF2B5EF4-FFF2-40B4-BE49-F238E27FC236}">
                  <a16:creationId xmlns:a16="http://schemas.microsoft.com/office/drawing/2014/main" id="{46ABF1FB-85D1-427D-B2BC-C40380A29CD1}"/>
                </a:ext>
              </a:extLst>
            </p:cNvPr>
            <p:cNvSpPr/>
            <p:nvPr/>
          </p:nvSpPr>
          <p:spPr>
            <a:xfrm>
              <a:off x="3359993" y="2165974"/>
              <a:ext cx="5747175" cy="3638736"/>
            </a:xfrm>
            <a:prstGeom prst="snip2SameRect">
              <a:avLst>
                <a:gd name="adj1" fmla="val 50000"/>
                <a:gd name="adj2" fmla="val 0"/>
              </a:avLst>
            </a:prstGeom>
            <a:solidFill>
              <a:schemeClr val="bg1">
                <a:lumMod val="95000"/>
              </a:schemeClr>
            </a:solidFill>
            <a:ln w="25400" cmpd="thickThi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BFBC84D-A3EB-41A9-A344-B04AA9D33C9A}"/>
                </a:ext>
              </a:extLst>
            </p:cNvPr>
            <p:cNvSpPr/>
            <p:nvPr/>
          </p:nvSpPr>
          <p:spPr>
            <a:xfrm>
              <a:off x="2839801" y="1060917"/>
              <a:ext cx="2271047" cy="84236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solidFill>
                </a:rPr>
                <a:t>Management</a:t>
              </a:r>
            </a:p>
          </p:txBody>
        </p:sp>
        <p:cxnSp>
          <p:nvCxnSpPr>
            <p:cNvPr id="8" name="Connector: Elbow 7">
              <a:extLst>
                <a:ext uri="{FF2B5EF4-FFF2-40B4-BE49-F238E27FC236}">
                  <a16:creationId xmlns:a16="http://schemas.microsoft.com/office/drawing/2014/main" id="{2D9D18B8-00E7-496F-8BC9-09AA6EBA675B}"/>
                </a:ext>
              </a:extLst>
            </p:cNvPr>
            <p:cNvCxnSpPr>
              <a:cxnSpLocks/>
              <a:endCxn id="7" idx="2"/>
            </p:cNvCxnSpPr>
            <p:nvPr/>
          </p:nvCxnSpPr>
          <p:spPr>
            <a:xfrm rot="16200000" flipV="1">
              <a:off x="3665034" y="2213578"/>
              <a:ext cx="1081762" cy="461179"/>
            </a:xfrm>
            <a:prstGeom prst="bentConnector3">
              <a:avLst>
                <a:gd name="adj1" fmla="val 223"/>
              </a:avLst>
            </a:prstGeom>
            <a:ln w="25400">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F90B9F82-C044-4BE9-A319-6CC5EB1E292C}"/>
                </a:ext>
              </a:extLst>
            </p:cNvPr>
            <p:cNvCxnSpPr>
              <a:cxnSpLocks/>
            </p:cNvCxnSpPr>
            <p:nvPr/>
          </p:nvCxnSpPr>
          <p:spPr>
            <a:xfrm rot="5400000" flipH="1" flipV="1">
              <a:off x="7683944" y="2188240"/>
              <a:ext cx="1040089" cy="417041"/>
            </a:xfrm>
            <a:prstGeom prst="bentConnector3">
              <a:avLst>
                <a:gd name="adj1" fmla="val -796"/>
              </a:avLst>
            </a:prstGeom>
            <a:ln w="254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1E4E97F-07E6-41E2-83B1-5DCC3FCEEA61}"/>
                </a:ext>
              </a:extLst>
            </p:cNvPr>
            <p:cNvSpPr/>
            <p:nvPr/>
          </p:nvSpPr>
          <p:spPr>
            <a:xfrm>
              <a:off x="7416827" y="1034345"/>
              <a:ext cx="1991361" cy="84236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Projection</a:t>
              </a:r>
            </a:p>
          </p:txBody>
        </p:sp>
      </p:grpSp>
      <p:sp>
        <p:nvSpPr>
          <p:cNvPr id="11" name="Rectangle: Rounded Corners 10">
            <a:extLst>
              <a:ext uri="{FF2B5EF4-FFF2-40B4-BE49-F238E27FC236}">
                <a16:creationId xmlns:a16="http://schemas.microsoft.com/office/drawing/2014/main" id="{6C8E80FE-F5B9-48C7-9451-17C1FD9CBA3E}"/>
              </a:ext>
            </a:extLst>
          </p:cNvPr>
          <p:cNvSpPr/>
          <p:nvPr/>
        </p:nvSpPr>
        <p:spPr>
          <a:xfrm>
            <a:off x="7078550" y="3935774"/>
            <a:ext cx="1547967" cy="669130"/>
          </a:xfrm>
          <a:prstGeom prst="roundRect">
            <a:avLst/>
          </a:prstGeom>
          <a:solidFill>
            <a:srgbClr val="C16C63"/>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Observations</a:t>
            </a:r>
          </a:p>
        </p:txBody>
      </p:sp>
      <p:grpSp>
        <p:nvGrpSpPr>
          <p:cNvPr id="12" name="Group 11">
            <a:extLst>
              <a:ext uri="{FF2B5EF4-FFF2-40B4-BE49-F238E27FC236}">
                <a16:creationId xmlns:a16="http://schemas.microsoft.com/office/drawing/2014/main" id="{5864C5D7-DDCA-43BD-B4E3-ECF784C79AF3}"/>
              </a:ext>
            </a:extLst>
          </p:cNvPr>
          <p:cNvGrpSpPr/>
          <p:nvPr/>
        </p:nvGrpSpPr>
        <p:grpSpPr>
          <a:xfrm>
            <a:off x="8626517" y="3934567"/>
            <a:ext cx="2830121" cy="765290"/>
            <a:chOff x="4380316" y="4345618"/>
            <a:chExt cx="3446695" cy="856886"/>
          </a:xfrm>
        </p:grpSpPr>
        <p:cxnSp>
          <p:nvCxnSpPr>
            <p:cNvPr id="13" name="Straight Arrow Connector 12">
              <a:extLst>
                <a:ext uri="{FF2B5EF4-FFF2-40B4-BE49-F238E27FC236}">
                  <a16:creationId xmlns:a16="http://schemas.microsoft.com/office/drawing/2014/main" id="{16E18392-8C42-47E0-AF41-40E956CE3DEA}"/>
                </a:ext>
              </a:extLst>
            </p:cNvPr>
            <p:cNvCxnSpPr>
              <a:cxnSpLocks/>
              <a:stCxn id="11" idx="3"/>
              <a:endCxn id="15" idx="1"/>
            </p:cNvCxnSpPr>
            <p:nvPr/>
          </p:nvCxnSpPr>
          <p:spPr>
            <a:xfrm flipV="1">
              <a:off x="4380316" y="4720227"/>
              <a:ext cx="1535459" cy="1354"/>
            </a:xfrm>
            <a:prstGeom prst="straightConnector1">
              <a:avLst/>
            </a:prstGeom>
            <a:ln w="50800" cmpd="sng">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26105F-E07A-4B43-9C64-E4336B7E4D71}"/>
                </a:ext>
              </a:extLst>
            </p:cNvPr>
            <p:cNvSpPr txBox="1"/>
            <p:nvPr/>
          </p:nvSpPr>
          <p:spPr>
            <a:xfrm>
              <a:off x="4454925" y="4754506"/>
              <a:ext cx="1120189" cy="447998"/>
            </a:xfrm>
            <a:prstGeom prst="rect">
              <a:avLst/>
            </a:prstGeom>
            <a:noFill/>
          </p:spPr>
          <p:txBody>
            <a:bodyPr wrap="square" rtlCol="0">
              <a:spAutoFit/>
            </a:bodyPr>
            <a:lstStyle/>
            <a:p>
              <a:r>
                <a:rPr lang="en-US" sz="2000" b="1" dirty="0">
                  <a:solidFill>
                    <a:schemeClr val="bg1">
                      <a:lumMod val="50000"/>
                    </a:schemeClr>
                  </a:solidFill>
                </a:rPr>
                <a:t>derive</a:t>
              </a:r>
            </a:p>
          </p:txBody>
        </p:sp>
        <p:sp>
          <p:nvSpPr>
            <p:cNvPr id="15" name="Rectangle: Rounded Corners 14">
              <a:extLst>
                <a:ext uri="{FF2B5EF4-FFF2-40B4-BE49-F238E27FC236}">
                  <a16:creationId xmlns:a16="http://schemas.microsoft.com/office/drawing/2014/main" id="{31102375-35EB-41E8-BBB7-94F1D4AB419D}"/>
                </a:ext>
              </a:extLst>
            </p:cNvPr>
            <p:cNvSpPr/>
            <p:nvPr/>
          </p:nvSpPr>
          <p:spPr>
            <a:xfrm>
              <a:off x="5915775" y="4345618"/>
              <a:ext cx="1911236" cy="749217"/>
            </a:xfrm>
            <a:prstGeom prst="roundRect">
              <a:avLst/>
            </a:prstGeom>
            <a:solidFill>
              <a:srgbClr val="C16C63"/>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rPr>
                <a:t>Hypotheses &amp; Theories</a:t>
              </a:r>
            </a:p>
          </p:txBody>
        </p:sp>
      </p:grpSp>
      <p:grpSp>
        <p:nvGrpSpPr>
          <p:cNvPr id="16" name="Group 15">
            <a:extLst>
              <a:ext uri="{FF2B5EF4-FFF2-40B4-BE49-F238E27FC236}">
                <a16:creationId xmlns:a16="http://schemas.microsoft.com/office/drawing/2014/main" id="{FF98945C-C8F3-4CD1-A690-CDA646F7E98A}"/>
              </a:ext>
            </a:extLst>
          </p:cNvPr>
          <p:cNvGrpSpPr/>
          <p:nvPr/>
        </p:nvGrpSpPr>
        <p:grpSpPr>
          <a:xfrm>
            <a:off x="8610601" y="2261749"/>
            <a:ext cx="2168990" cy="1679291"/>
            <a:chOff x="4586517" y="2353150"/>
            <a:chExt cx="2641529" cy="1880282"/>
          </a:xfrm>
        </p:grpSpPr>
        <p:sp>
          <p:nvSpPr>
            <p:cNvPr id="17" name="Rectangle: Rounded Corners 16">
              <a:extLst>
                <a:ext uri="{FF2B5EF4-FFF2-40B4-BE49-F238E27FC236}">
                  <a16:creationId xmlns:a16="http://schemas.microsoft.com/office/drawing/2014/main" id="{433D8437-B1C6-489C-91C6-4B8BAA0A1C8B}"/>
                </a:ext>
              </a:extLst>
            </p:cNvPr>
            <p:cNvSpPr/>
            <p:nvPr/>
          </p:nvSpPr>
          <p:spPr>
            <a:xfrm>
              <a:off x="4586517" y="2353150"/>
              <a:ext cx="1618489" cy="749217"/>
            </a:xfrm>
            <a:prstGeom prst="roundRect">
              <a:avLst/>
            </a:prstGeom>
            <a:solidFill>
              <a:srgbClr val="C16C63"/>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Model</a:t>
              </a:r>
            </a:p>
          </p:txBody>
        </p:sp>
        <p:cxnSp>
          <p:nvCxnSpPr>
            <p:cNvPr id="18" name="Straight Arrow Connector 17">
              <a:extLst>
                <a:ext uri="{FF2B5EF4-FFF2-40B4-BE49-F238E27FC236}">
                  <a16:creationId xmlns:a16="http://schemas.microsoft.com/office/drawing/2014/main" id="{F3754C25-798E-4DF6-AB5E-28ADD886C41C}"/>
                </a:ext>
              </a:extLst>
            </p:cNvPr>
            <p:cNvCxnSpPr>
              <a:cxnSpLocks/>
              <a:stCxn id="15" idx="0"/>
              <a:endCxn id="17" idx="3"/>
            </p:cNvCxnSpPr>
            <p:nvPr/>
          </p:nvCxnSpPr>
          <p:spPr>
            <a:xfrm flipH="1" flipV="1">
              <a:off x="6205006" y="2727758"/>
              <a:ext cx="891971" cy="1498426"/>
            </a:xfrm>
            <a:prstGeom prst="straightConnector1">
              <a:avLst/>
            </a:prstGeom>
            <a:ln w="50800" cmpd="sng">
              <a:solidFill>
                <a:schemeClr val="bg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D66BB14-39F6-4C26-A767-489F57818ADB}"/>
                </a:ext>
              </a:extLst>
            </p:cNvPr>
            <p:cNvSpPr txBox="1"/>
            <p:nvPr/>
          </p:nvSpPr>
          <p:spPr>
            <a:xfrm rot="3652198">
              <a:off x="6293792" y="3299179"/>
              <a:ext cx="1381229" cy="487278"/>
            </a:xfrm>
            <a:prstGeom prst="rect">
              <a:avLst/>
            </a:prstGeom>
            <a:noFill/>
          </p:spPr>
          <p:txBody>
            <a:bodyPr wrap="square" rtlCol="0">
              <a:spAutoFit/>
            </a:bodyPr>
            <a:lstStyle/>
            <a:p>
              <a:r>
                <a:rPr lang="en-US" sz="2000" b="1" dirty="0">
                  <a:solidFill>
                    <a:schemeClr val="bg1">
                      <a:lumMod val="50000"/>
                    </a:schemeClr>
                  </a:solidFill>
                </a:rPr>
                <a:t>construct</a:t>
              </a:r>
            </a:p>
          </p:txBody>
        </p:sp>
      </p:grpSp>
      <p:grpSp>
        <p:nvGrpSpPr>
          <p:cNvPr id="20" name="Group 19">
            <a:extLst>
              <a:ext uri="{FF2B5EF4-FFF2-40B4-BE49-F238E27FC236}">
                <a16:creationId xmlns:a16="http://schemas.microsoft.com/office/drawing/2014/main" id="{92DC370F-CE03-4617-B4D5-BBB120B5F4EC}"/>
              </a:ext>
            </a:extLst>
          </p:cNvPr>
          <p:cNvGrpSpPr/>
          <p:nvPr/>
        </p:nvGrpSpPr>
        <p:grpSpPr>
          <a:xfrm>
            <a:off x="7852534" y="2381602"/>
            <a:ext cx="758067" cy="1554171"/>
            <a:chOff x="5670206" y="2598904"/>
            <a:chExt cx="4858636" cy="1536545"/>
          </a:xfrm>
        </p:grpSpPr>
        <p:cxnSp>
          <p:nvCxnSpPr>
            <p:cNvPr id="21" name="Straight Arrow Connector 20">
              <a:extLst>
                <a:ext uri="{FF2B5EF4-FFF2-40B4-BE49-F238E27FC236}">
                  <a16:creationId xmlns:a16="http://schemas.microsoft.com/office/drawing/2014/main" id="{EB287D98-0D1C-4C93-BADE-F77261E9B6C4}"/>
                </a:ext>
              </a:extLst>
            </p:cNvPr>
            <p:cNvCxnSpPr>
              <a:cxnSpLocks/>
              <a:stCxn id="17" idx="1"/>
              <a:endCxn id="11" idx="0"/>
            </p:cNvCxnSpPr>
            <p:nvPr/>
          </p:nvCxnSpPr>
          <p:spPr>
            <a:xfrm flipH="1">
              <a:off x="5670206" y="2811180"/>
              <a:ext cx="4858636" cy="1324269"/>
            </a:xfrm>
            <a:prstGeom prst="straightConnector1">
              <a:avLst/>
            </a:prstGeom>
            <a:ln w="50800" cmpd="sng">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A8325F5-A98E-464D-BA59-CEB7B3B11804}"/>
                </a:ext>
              </a:extLst>
            </p:cNvPr>
            <p:cNvSpPr txBox="1"/>
            <p:nvPr/>
          </p:nvSpPr>
          <p:spPr>
            <a:xfrm rot="18005243">
              <a:off x="6062962" y="3038498"/>
              <a:ext cx="1233638" cy="354450"/>
            </a:xfrm>
            <a:prstGeom prst="rect">
              <a:avLst/>
            </a:prstGeom>
            <a:noFill/>
          </p:spPr>
          <p:txBody>
            <a:bodyPr wrap="square" rtlCol="0">
              <a:spAutoFit/>
            </a:bodyPr>
            <a:lstStyle/>
            <a:p>
              <a:pPr algn="ctr"/>
              <a:r>
                <a:rPr lang="en-US" sz="2000" b="1" dirty="0">
                  <a:solidFill>
                    <a:schemeClr val="tx1">
                      <a:lumMod val="50000"/>
                      <a:lumOff val="50000"/>
                    </a:schemeClr>
                  </a:solidFill>
                </a:rPr>
                <a:t>interpret</a:t>
              </a:r>
            </a:p>
          </p:txBody>
        </p:sp>
      </p:grpSp>
      <p:grpSp>
        <p:nvGrpSpPr>
          <p:cNvPr id="23" name="Group 22">
            <a:extLst>
              <a:ext uri="{FF2B5EF4-FFF2-40B4-BE49-F238E27FC236}">
                <a16:creationId xmlns:a16="http://schemas.microsoft.com/office/drawing/2014/main" id="{EA41F914-CADD-4C22-95AF-283F7F084A16}"/>
              </a:ext>
            </a:extLst>
          </p:cNvPr>
          <p:cNvGrpSpPr/>
          <p:nvPr/>
        </p:nvGrpSpPr>
        <p:grpSpPr>
          <a:xfrm>
            <a:off x="8311896" y="2883493"/>
            <a:ext cx="1885890" cy="1081686"/>
            <a:chOff x="4319876" y="2913180"/>
            <a:chExt cx="2296752" cy="1432474"/>
          </a:xfrm>
        </p:grpSpPr>
        <p:cxnSp>
          <p:nvCxnSpPr>
            <p:cNvPr id="24" name="Straight Arrow Connector 23">
              <a:extLst>
                <a:ext uri="{FF2B5EF4-FFF2-40B4-BE49-F238E27FC236}">
                  <a16:creationId xmlns:a16="http://schemas.microsoft.com/office/drawing/2014/main" id="{0FFE6476-2C33-4A0C-A0DC-DDB37FFDB7DC}"/>
                </a:ext>
              </a:extLst>
            </p:cNvPr>
            <p:cNvCxnSpPr>
              <a:cxnSpLocks/>
            </p:cNvCxnSpPr>
            <p:nvPr/>
          </p:nvCxnSpPr>
          <p:spPr>
            <a:xfrm flipH="1">
              <a:off x="4319876" y="2964475"/>
              <a:ext cx="1123726" cy="1302935"/>
            </a:xfrm>
            <a:prstGeom prst="straightConnector1">
              <a:avLst/>
            </a:prstGeom>
            <a:ln w="25400" cmpd="sng">
              <a:solidFill>
                <a:schemeClr val="bg1">
                  <a:lumMod val="75000"/>
                </a:schemeClr>
              </a:solidFill>
              <a:prstDash val="sysDot"/>
              <a:headEnd type="triangle" w="lg" len="med"/>
              <a:tailEnd type="non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A3C62B-0CA8-4A8D-8E0E-09ACBAA26E2B}"/>
                </a:ext>
              </a:extLst>
            </p:cNvPr>
            <p:cNvSpPr txBox="1"/>
            <p:nvPr/>
          </p:nvSpPr>
          <p:spPr>
            <a:xfrm rot="18729740">
              <a:off x="4297610" y="3422439"/>
              <a:ext cx="1430829" cy="412312"/>
            </a:xfrm>
            <a:prstGeom prst="rect">
              <a:avLst/>
            </a:prstGeom>
            <a:noFill/>
          </p:spPr>
          <p:txBody>
            <a:bodyPr wrap="square" rtlCol="0">
              <a:spAutoFit/>
            </a:bodyPr>
            <a:lstStyle/>
            <a:p>
              <a:r>
                <a:rPr lang="en-US" sz="1600" b="1" dirty="0">
                  <a:solidFill>
                    <a:schemeClr val="bg1">
                      <a:lumMod val="75000"/>
                    </a:schemeClr>
                  </a:solidFill>
                </a:rPr>
                <a:t>constrain</a:t>
              </a:r>
            </a:p>
          </p:txBody>
        </p:sp>
        <p:cxnSp>
          <p:nvCxnSpPr>
            <p:cNvPr id="26" name="Straight Arrow Connector 25">
              <a:extLst>
                <a:ext uri="{FF2B5EF4-FFF2-40B4-BE49-F238E27FC236}">
                  <a16:creationId xmlns:a16="http://schemas.microsoft.com/office/drawing/2014/main" id="{9119AB5A-9C86-4269-9AA7-B2E30C891D83}"/>
                </a:ext>
              </a:extLst>
            </p:cNvPr>
            <p:cNvCxnSpPr>
              <a:cxnSpLocks/>
              <a:endCxn id="17" idx="2"/>
            </p:cNvCxnSpPr>
            <p:nvPr/>
          </p:nvCxnSpPr>
          <p:spPr>
            <a:xfrm flipH="1" flipV="1">
              <a:off x="5492903" y="2975934"/>
              <a:ext cx="1123725" cy="1299587"/>
            </a:xfrm>
            <a:prstGeom prst="straightConnector1">
              <a:avLst/>
            </a:prstGeom>
            <a:ln w="25400" cmpd="sng">
              <a:solidFill>
                <a:schemeClr val="bg1">
                  <a:lumMod val="75000"/>
                </a:schemeClr>
              </a:solidFill>
              <a:prstDash val="sysDot"/>
              <a:headEnd type="triangle" w="lg" len="med"/>
              <a:tailEnd type="non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993B368-C696-4F54-9A94-CCB140B426B1}"/>
                </a:ext>
              </a:extLst>
            </p:cNvPr>
            <p:cNvSpPr txBox="1"/>
            <p:nvPr/>
          </p:nvSpPr>
          <p:spPr>
            <a:xfrm rot="2956217">
              <a:off x="5329975" y="3492149"/>
              <a:ext cx="1233638" cy="338554"/>
            </a:xfrm>
            <a:prstGeom prst="rect">
              <a:avLst/>
            </a:prstGeom>
            <a:noFill/>
          </p:spPr>
          <p:txBody>
            <a:bodyPr wrap="square" rtlCol="0">
              <a:spAutoFit/>
            </a:bodyPr>
            <a:lstStyle/>
            <a:p>
              <a:pPr algn="ctr"/>
              <a:r>
                <a:rPr lang="en-US" sz="1600" b="1" dirty="0">
                  <a:solidFill>
                    <a:schemeClr val="bg1">
                      <a:lumMod val="75000"/>
                    </a:schemeClr>
                  </a:solidFill>
                </a:rPr>
                <a:t>test</a:t>
              </a:r>
            </a:p>
          </p:txBody>
        </p:sp>
        <p:cxnSp>
          <p:nvCxnSpPr>
            <p:cNvPr id="28" name="Straight Arrow Connector 27">
              <a:extLst>
                <a:ext uri="{FF2B5EF4-FFF2-40B4-BE49-F238E27FC236}">
                  <a16:creationId xmlns:a16="http://schemas.microsoft.com/office/drawing/2014/main" id="{AE90017D-6FF1-4597-9C10-E9C43C9F4A4A}"/>
                </a:ext>
              </a:extLst>
            </p:cNvPr>
            <p:cNvCxnSpPr>
              <a:cxnSpLocks/>
            </p:cNvCxnSpPr>
            <p:nvPr/>
          </p:nvCxnSpPr>
          <p:spPr>
            <a:xfrm>
              <a:off x="4712732" y="4345654"/>
              <a:ext cx="1589413" cy="0"/>
            </a:xfrm>
            <a:prstGeom prst="straightConnector1">
              <a:avLst/>
            </a:prstGeom>
            <a:ln w="25400" cmpd="sng">
              <a:solidFill>
                <a:schemeClr val="bg1">
                  <a:lumMod val="75000"/>
                </a:schemeClr>
              </a:solidFill>
              <a:prstDash val="sysDot"/>
              <a:headEnd type="triangle" w="lg" len="med"/>
              <a:tailEnd type="non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EC468-53F0-43AB-ABAC-2A0357B1D6C5}"/>
                </a:ext>
              </a:extLst>
            </p:cNvPr>
            <p:cNvSpPr txBox="1"/>
            <p:nvPr/>
          </p:nvSpPr>
          <p:spPr>
            <a:xfrm>
              <a:off x="5061919" y="3920252"/>
              <a:ext cx="927219" cy="338554"/>
            </a:xfrm>
            <a:prstGeom prst="rect">
              <a:avLst/>
            </a:prstGeom>
            <a:noFill/>
          </p:spPr>
          <p:txBody>
            <a:bodyPr wrap="square" rtlCol="0">
              <a:spAutoFit/>
            </a:bodyPr>
            <a:lstStyle>
              <a:defPPr>
                <a:defRPr lang="en-US"/>
              </a:defPPr>
              <a:lvl1pPr>
                <a:defRPr sz="1600" b="1">
                  <a:solidFill>
                    <a:schemeClr val="bg1">
                      <a:lumMod val="75000"/>
                    </a:schemeClr>
                  </a:solidFill>
                </a:defRPr>
              </a:lvl1pPr>
            </a:lstStyle>
            <a:p>
              <a:pPr algn="ctr"/>
              <a:r>
                <a:rPr lang="en-US" dirty="0"/>
                <a:t>design</a:t>
              </a:r>
            </a:p>
          </p:txBody>
        </p:sp>
      </p:grpSp>
    </p:spTree>
    <p:extLst>
      <p:ext uri="{BB962C8B-B14F-4D97-AF65-F5344CB8AC3E}">
        <p14:creationId xmlns:p14="http://schemas.microsoft.com/office/powerpoint/2010/main" val="41537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2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11" end="11"/>
                                            </p:txEl>
                                          </p:spTgt>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5692D-E50B-4390-8267-F2F33B5A4700}"/>
              </a:ext>
            </a:extLst>
          </p:cNvPr>
          <p:cNvSpPr>
            <a:spLocks noGrp="1"/>
          </p:cNvSpPr>
          <p:nvPr>
            <p:ph type="sldNum" sz="quarter" idx="12"/>
          </p:nvPr>
        </p:nvSpPr>
        <p:spPr/>
        <p:txBody>
          <a:bodyPr/>
          <a:lstStyle/>
          <a:p>
            <a:fld id="{CFEC2B3E-7BE4-4557-81A8-3195935615B0}" type="slidenum">
              <a:rPr lang="en-US" smtClean="0"/>
              <a:t>9</a:t>
            </a:fld>
            <a:endParaRPr lang="en-US"/>
          </a:p>
        </p:txBody>
      </p:sp>
      <p:sp>
        <p:nvSpPr>
          <p:cNvPr id="3" name="TextBox 2">
            <a:extLst>
              <a:ext uri="{FF2B5EF4-FFF2-40B4-BE49-F238E27FC236}">
                <a16:creationId xmlns:a16="http://schemas.microsoft.com/office/drawing/2014/main" id="{C544180A-7121-403C-BA7D-1624138231A5}"/>
              </a:ext>
            </a:extLst>
          </p:cNvPr>
          <p:cNvSpPr txBox="1"/>
          <p:nvPr/>
        </p:nvSpPr>
        <p:spPr>
          <a:xfrm>
            <a:off x="316655" y="33846"/>
            <a:ext cx="11230186" cy="553998"/>
          </a:xfrm>
          <a:prstGeom prst="rect">
            <a:avLst/>
          </a:prstGeom>
          <a:noFill/>
        </p:spPr>
        <p:txBody>
          <a:bodyPr wrap="square" rtlCol="0">
            <a:spAutoFit/>
          </a:bodyPr>
          <a:lstStyle/>
          <a:p>
            <a:r>
              <a:rPr lang="en-US" sz="3000" b="1" dirty="0">
                <a:solidFill>
                  <a:srgbClr val="C16C63"/>
                </a:solidFill>
              </a:rPr>
              <a:t>Ecosystem Modeling</a:t>
            </a:r>
            <a:endParaRPr lang="en-US" sz="3000" dirty="0">
              <a:solidFill>
                <a:srgbClr val="C16C63"/>
              </a:solidFill>
            </a:endParaRPr>
          </a:p>
        </p:txBody>
      </p:sp>
      <p:graphicFrame>
        <p:nvGraphicFramePr>
          <p:cNvPr id="6" name="Table 5">
            <a:extLst>
              <a:ext uri="{FF2B5EF4-FFF2-40B4-BE49-F238E27FC236}">
                <a16:creationId xmlns:a16="http://schemas.microsoft.com/office/drawing/2014/main" id="{CBA25595-93E5-4B28-9F3F-2C5D7B52FA34}"/>
              </a:ext>
            </a:extLst>
          </p:cNvPr>
          <p:cNvGraphicFramePr>
            <a:graphicFrameLocks noGrp="1"/>
          </p:cNvGraphicFramePr>
          <p:nvPr>
            <p:extLst>
              <p:ext uri="{D42A27DB-BD31-4B8C-83A1-F6EECF244321}">
                <p14:modId xmlns:p14="http://schemas.microsoft.com/office/powerpoint/2010/main" val="1864985053"/>
              </p:ext>
            </p:extLst>
          </p:nvPr>
        </p:nvGraphicFramePr>
        <p:xfrm>
          <a:off x="1117598" y="955971"/>
          <a:ext cx="9774282" cy="5491480"/>
        </p:xfrm>
        <a:graphic>
          <a:graphicData uri="http://schemas.openxmlformats.org/drawingml/2006/table">
            <a:tbl>
              <a:tblPr firstRow="1" bandRow="1">
                <a:tableStyleId>{F2DE63D5-997A-4646-A377-4702673A728D}</a:tableStyleId>
              </a:tblPr>
              <a:tblGrid>
                <a:gridCol w="3349206">
                  <a:extLst>
                    <a:ext uri="{9D8B030D-6E8A-4147-A177-3AD203B41FA5}">
                      <a16:colId xmlns:a16="http://schemas.microsoft.com/office/drawing/2014/main" val="573592797"/>
                    </a:ext>
                  </a:extLst>
                </a:gridCol>
                <a:gridCol w="6425076">
                  <a:extLst>
                    <a:ext uri="{9D8B030D-6E8A-4147-A177-3AD203B41FA5}">
                      <a16:colId xmlns:a16="http://schemas.microsoft.com/office/drawing/2014/main" val="2092568295"/>
                    </a:ext>
                  </a:extLst>
                </a:gridCol>
              </a:tblGrid>
              <a:tr h="370840">
                <a:tc>
                  <a:txBody>
                    <a:bodyPr/>
                    <a:lstStyle/>
                    <a:p>
                      <a:pPr marL="274320" algn="l"/>
                      <a:r>
                        <a:rPr lang="en-US" sz="2200" b="1" dirty="0"/>
                        <a:t>Criteria</a:t>
                      </a:r>
                    </a:p>
                  </a:txBody>
                  <a:tcPr>
                    <a:solidFill>
                      <a:schemeClr val="tx1">
                        <a:lumMod val="65000"/>
                        <a:lumOff val="35000"/>
                      </a:schemeClr>
                    </a:solidFill>
                  </a:tcPr>
                </a:tc>
                <a:tc>
                  <a:txBody>
                    <a:bodyPr/>
                    <a:lstStyle/>
                    <a:p>
                      <a:r>
                        <a:rPr lang="en-US" sz="2200" dirty="0"/>
                        <a:t>Description</a:t>
                      </a:r>
                    </a:p>
                  </a:txBody>
                  <a:tcPr>
                    <a:solidFill>
                      <a:schemeClr val="tx1">
                        <a:lumMod val="65000"/>
                        <a:lumOff val="35000"/>
                      </a:schemeClr>
                    </a:solidFill>
                  </a:tcPr>
                </a:tc>
                <a:extLst>
                  <a:ext uri="{0D108BD9-81ED-4DB2-BD59-A6C34878D82A}">
                    <a16:rowId xmlns:a16="http://schemas.microsoft.com/office/drawing/2014/main" val="4188413606"/>
                  </a:ext>
                </a:extLst>
              </a:tr>
              <a:tr h="370840">
                <a:tc>
                  <a:txBody>
                    <a:bodyPr/>
                    <a:lstStyle/>
                    <a:p>
                      <a:pPr marL="274320" algn="l"/>
                      <a:r>
                        <a:rPr lang="en-US" sz="2200" dirty="0"/>
                        <a:t>Configuration</a:t>
                      </a:r>
                    </a:p>
                  </a:txBody>
                  <a:tcPr/>
                </a:tc>
                <a:tc>
                  <a:txBody>
                    <a:bodyPr/>
                    <a:lstStyle/>
                    <a:p>
                      <a:r>
                        <a:rPr lang="en-US" sz="2200" dirty="0"/>
                        <a:t>analytical, statistical, numerical</a:t>
                      </a:r>
                    </a:p>
                  </a:txBody>
                  <a:tcPr/>
                </a:tc>
                <a:extLst>
                  <a:ext uri="{0D108BD9-81ED-4DB2-BD59-A6C34878D82A}">
                    <a16:rowId xmlns:a16="http://schemas.microsoft.com/office/drawing/2014/main" val="2229562489"/>
                  </a:ext>
                </a:extLst>
              </a:tr>
              <a:tr h="370840">
                <a:tc>
                  <a:txBody>
                    <a:bodyPr/>
                    <a:lstStyle/>
                    <a:p>
                      <a:pPr marL="274320" algn="l"/>
                      <a:r>
                        <a:rPr lang="en-US" sz="2200" dirty="0"/>
                        <a:t>Dimension</a:t>
                      </a:r>
                    </a:p>
                  </a:txBody>
                  <a:tcPr/>
                </a:tc>
                <a:tc>
                  <a:txBody>
                    <a:bodyPr/>
                    <a:lstStyle/>
                    <a:p>
                      <a:r>
                        <a:rPr lang="en-US" sz="2200" dirty="0"/>
                        <a:t>0D, 1D, 2D, 3D</a:t>
                      </a:r>
                    </a:p>
                  </a:txBody>
                  <a:tcPr/>
                </a:tc>
                <a:extLst>
                  <a:ext uri="{0D108BD9-81ED-4DB2-BD59-A6C34878D82A}">
                    <a16:rowId xmlns:a16="http://schemas.microsoft.com/office/drawing/2014/main" val="3116965012"/>
                  </a:ext>
                </a:extLst>
              </a:tr>
              <a:tr h="370840">
                <a:tc>
                  <a:txBody>
                    <a:bodyPr/>
                    <a:lstStyle/>
                    <a:p>
                      <a:pPr marL="274320" algn="l"/>
                      <a:r>
                        <a:rPr lang="en-US" sz="2200" dirty="0"/>
                        <a:t>Scale</a:t>
                      </a:r>
                    </a:p>
                  </a:txBody>
                  <a:tcPr/>
                </a:tc>
                <a:tc>
                  <a:txBody>
                    <a:bodyPr/>
                    <a:lstStyle/>
                    <a:p>
                      <a:r>
                        <a:rPr lang="en-US" sz="2200" dirty="0"/>
                        <a:t>regional and global</a:t>
                      </a:r>
                    </a:p>
                  </a:txBody>
                  <a:tcPr/>
                </a:tc>
                <a:extLst>
                  <a:ext uri="{0D108BD9-81ED-4DB2-BD59-A6C34878D82A}">
                    <a16:rowId xmlns:a16="http://schemas.microsoft.com/office/drawing/2014/main" val="3298026806"/>
                  </a:ext>
                </a:extLst>
              </a:tr>
              <a:tr h="370840">
                <a:tc>
                  <a:txBody>
                    <a:bodyPr/>
                    <a:lstStyle/>
                    <a:p>
                      <a:pPr marL="274320" algn="l"/>
                      <a:r>
                        <a:rPr lang="en-US" sz="2200" dirty="0"/>
                        <a:t>Resolution</a:t>
                      </a:r>
                    </a:p>
                  </a:txBody>
                  <a:tcPr/>
                </a:tc>
                <a:tc>
                  <a:txBody>
                    <a:bodyPr/>
                    <a:lstStyle/>
                    <a:p>
                      <a:r>
                        <a:rPr lang="en-US" sz="2200" dirty="0"/>
                        <a:t>low, medium, high</a:t>
                      </a:r>
                    </a:p>
                  </a:txBody>
                  <a:tcPr/>
                </a:tc>
                <a:extLst>
                  <a:ext uri="{0D108BD9-81ED-4DB2-BD59-A6C34878D82A}">
                    <a16:rowId xmlns:a16="http://schemas.microsoft.com/office/drawing/2014/main" val="3189493898"/>
                  </a:ext>
                </a:extLst>
              </a:tr>
              <a:tr h="370840">
                <a:tc>
                  <a:txBody>
                    <a:bodyPr/>
                    <a:lstStyle/>
                    <a:p>
                      <a:pPr marL="274320" algn="l"/>
                      <a:r>
                        <a:rPr lang="en-US" sz="2200" dirty="0"/>
                        <a:t>Complexity</a:t>
                      </a:r>
                    </a:p>
                  </a:txBody>
                  <a:tcPr/>
                </a:tc>
                <a:tc>
                  <a:txBody>
                    <a:bodyPr/>
                    <a:lstStyle/>
                    <a:p>
                      <a:r>
                        <a:rPr lang="en-US" sz="2200" dirty="0"/>
                        <a:t>simplified</a:t>
                      </a:r>
                      <a:r>
                        <a:rPr lang="en-US" sz="2200"/>
                        <a:t>, moderate-, and full-dynamics</a:t>
                      </a:r>
                      <a:endParaRPr lang="en-US" sz="2200" dirty="0"/>
                    </a:p>
                  </a:txBody>
                  <a:tcPr/>
                </a:tc>
                <a:extLst>
                  <a:ext uri="{0D108BD9-81ED-4DB2-BD59-A6C34878D82A}">
                    <a16:rowId xmlns:a16="http://schemas.microsoft.com/office/drawing/2014/main" val="3516562219"/>
                  </a:ext>
                </a:extLst>
              </a:tr>
              <a:tr h="370840">
                <a:tc>
                  <a:txBody>
                    <a:bodyPr/>
                    <a:lstStyle/>
                    <a:p>
                      <a:pPr marL="274320" algn="l"/>
                      <a:r>
                        <a:rPr lang="en-US" sz="2200" dirty="0"/>
                        <a:t>Components</a:t>
                      </a:r>
                    </a:p>
                  </a:txBody>
                  <a:tcPr/>
                </a:tc>
                <a:tc>
                  <a:txBody>
                    <a:bodyPr/>
                    <a:lstStyle/>
                    <a:p>
                      <a:r>
                        <a:rPr lang="en-US" sz="2200" dirty="0"/>
                        <a:t>nutrients, phytoplankton, zooplankton, detritus, </a:t>
                      </a:r>
                      <a:r>
                        <a:rPr lang="en-US" sz="2200" i="1" dirty="0"/>
                        <a:t>etc</a:t>
                      </a:r>
                      <a:r>
                        <a:rPr lang="en-US" sz="2200" dirty="0"/>
                        <a:t>.</a:t>
                      </a:r>
                    </a:p>
                  </a:txBody>
                  <a:tcPr/>
                </a:tc>
                <a:extLst>
                  <a:ext uri="{0D108BD9-81ED-4DB2-BD59-A6C34878D82A}">
                    <a16:rowId xmlns:a16="http://schemas.microsoft.com/office/drawing/2014/main" val="2724227178"/>
                  </a:ext>
                </a:extLst>
              </a:tr>
              <a:tr h="370840">
                <a:tc>
                  <a:txBody>
                    <a:bodyPr/>
                    <a:lstStyle/>
                    <a:p>
                      <a:pPr marL="274320" algn="l"/>
                      <a:r>
                        <a:rPr lang="en-US" sz="2200" dirty="0"/>
                        <a:t>Coupling</a:t>
                      </a:r>
                    </a:p>
                  </a:txBody>
                  <a:tcPr/>
                </a:tc>
                <a:tc>
                  <a:txBody>
                    <a:bodyPr/>
                    <a:lstStyle/>
                    <a:p>
                      <a:r>
                        <a:rPr lang="en-US" sz="2200" dirty="0"/>
                        <a:t>offline (soft), online (hard)</a:t>
                      </a:r>
                    </a:p>
                  </a:txBody>
                  <a:tcPr/>
                </a:tc>
                <a:extLst>
                  <a:ext uri="{0D108BD9-81ED-4DB2-BD59-A6C34878D82A}">
                    <a16:rowId xmlns:a16="http://schemas.microsoft.com/office/drawing/2014/main" val="2596198194"/>
                  </a:ext>
                </a:extLst>
              </a:tr>
              <a:tr h="370840">
                <a:tc>
                  <a:txBody>
                    <a:bodyPr/>
                    <a:lstStyle/>
                    <a:p>
                      <a:pPr marL="274320" algn="l"/>
                      <a:r>
                        <a:rPr lang="en-US" sz="2200" dirty="0"/>
                        <a:t>Data constraint</a:t>
                      </a:r>
                    </a:p>
                  </a:txBody>
                  <a:tcPr/>
                </a:tc>
                <a:tc>
                  <a:txBody>
                    <a:bodyPr/>
                    <a:lstStyle/>
                    <a:p>
                      <a:r>
                        <a:rPr lang="en-US" sz="2200" dirty="0"/>
                        <a:t>data-assimilative and free-running</a:t>
                      </a:r>
                    </a:p>
                  </a:txBody>
                  <a:tcPr/>
                </a:tc>
                <a:extLst>
                  <a:ext uri="{0D108BD9-81ED-4DB2-BD59-A6C34878D82A}">
                    <a16:rowId xmlns:a16="http://schemas.microsoft.com/office/drawing/2014/main" val="3909496591"/>
                  </a:ext>
                </a:extLst>
              </a:tr>
              <a:tr h="370840">
                <a:tc>
                  <a:txBody>
                    <a:bodyPr/>
                    <a:lstStyle/>
                    <a:p>
                      <a:pPr marL="274320" algn="l"/>
                      <a:r>
                        <a:rPr lang="en-US" sz="2200" dirty="0"/>
                        <a:t>Trophic level</a:t>
                      </a:r>
                    </a:p>
                  </a:txBody>
                  <a:tcPr/>
                </a:tc>
                <a:tc>
                  <a:txBody>
                    <a:bodyPr/>
                    <a:lstStyle/>
                    <a:p>
                      <a:r>
                        <a:rPr lang="en-US" sz="2200" dirty="0"/>
                        <a:t>lower, higher or multiple</a:t>
                      </a:r>
                    </a:p>
                  </a:txBody>
                  <a:tcPr/>
                </a:tc>
                <a:extLst>
                  <a:ext uri="{0D108BD9-81ED-4DB2-BD59-A6C34878D82A}">
                    <a16:rowId xmlns:a16="http://schemas.microsoft.com/office/drawing/2014/main" val="630525211"/>
                  </a:ext>
                </a:extLst>
              </a:tr>
              <a:tr h="370840">
                <a:tc>
                  <a:txBody>
                    <a:bodyPr/>
                    <a:lstStyle/>
                    <a:p>
                      <a:pPr marL="274320" algn="l"/>
                      <a:r>
                        <a:rPr lang="en-US" sz="2200" dirty="0"/>
                        <a:t>Water column zone</a:t>
                      </a:r>
                    </a:p>
                  </a:txBody>
                  <a:tcPr/>
                </a:tc>
                <a:tc>
                  <a:txBody>
                    <a:bodyPr/>
                    <a:lstStyle/>
                    <a:p>
                      <a:r>
                        <a:rPr lang="en-US" sz="2200" dirty="0"/>
                        <a:t>pelagic, benthic or both</a:t>
                      </a:r>
                    </a:p>
                  </a:txBody>
                  <a:tcPr/>
                </a:tc>
                <a:extLst>
                  <a:ext uri="{0D108BD9-81ED-4DB2-BD59-A6C34878D82A}">
                    <a16:rowId xmlns:a16="http://schemas.microsoft.com/office/drawing/2014/main" val="3059065500"/>
                  </a:ext>
                </a:extLst>
              </a:tr>
              <a:tr h="0">
                <a:tc>
                  <a:txBody>
                    <a:bodyPr/>
                    <a:lstStyle/>
                    <a:p>
                      <a:pPr marL="274320" algn="l"/>
                      <a:r>
                        <a:rPr lang="en-US" sz="2200" dirty="0"/>
                        <a:t>Life traits</a:t>
                      </a:r>
                    </a:p>
                  </a:txBody>
                  <a:tcPr/>
                </a:tc>
                <a:tc>
                  <a:txBody>
                    <a:bodyPr/>
                    <a:lstStyle/>
                    <a:p>
                      <a:r>
                        <a:rPr lang="en-US" sz="2200" dirty="0"/>
                        <a:t>individual-based, population-based</a:t>
                      </a:r>
                    </a:p>
                  </a:txBody>
                  <a:tcPr/>
                </a:tc>
                <a:extLst>
                  <a:ext uri="{0D108BD9-81ED-4DB2-BD59-A6C34878D82A}">
                    <a16:rowId xmlns:a16="http://schemas.microsoft.com/office/drawing/2014/main" val="1166503223"/>
                  </a:ext>
                </a:extLst>
              </a:tr>
              <a:tr h="370840">
                <a:tc>
                  <a:txBody>
                    <a:bodyPr/>
                    <a:lstStyle/>
                    <a:p>
                      <a:pPr marL="274320" algn="l"/>
                      <a:r>
                        <a:rPr lang="en-US" dirty="0"/>
                        <a:t>…</a:t>
                      </a:r>
                    </a:p>
                  </a:txBody>
                  <a:tcPr/>
                </a:tc>
                <a:tc>
                  <a:txBody>
                    <a:bodyPr/>
                    <a:lstStyle/>
                    <a:p>
                      <a:r>
                        <a:rPr lang="en-US" dirty="0"/>
                        <a:t>…</a:t>
                      </a:r>
                    </a:p>
                  </a:txBody>
                  <a:tcPr/>
                </a:tc>
                <a:extLst>
                  <a:ext uri="{0D108BD9-81ED-4DB2-BD59-A6C34878D82A}">
                    <a16:rowId xmlns:a16="http://schemas.microsoft.com/office/drawing/2014/main" val="633072820"/>
                  </a:ext>
                </a:extLst>
              </a:tr>
            </a:tbl>
          </a:graphicData>
        </a:graphic>
      </p:graphicFrame>
    </p:spTree>
    <p:extLst>
      <p:ext uri="{BB962C8B-B14F-4D97-AF65-F5344CB8AC3E}">
        <p14:creationId xmlns:p14="http://schemas.microsoft.com/office/powerpoint/2010/main" val="1361340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698667d-8817-4ad9-a7f2-bb287f867e5f}" enabled="0" method="" siteId="{a698667d-8817-4ad9-a7f2-bb287f867e5f}" removed="1"/>
</clbl:labelList>
</file>

<file path=docProps/app.xml><?xml version="1.0" encoding="utf-8"?>
<Properties xmlns="http://schemas.openxmlformats.org/officeDocument/2006/extended-properties" xmlns:vt="http://schemas.openxmlformats.org/officeDocument/2006/docPropsVTypes">
  <Template/>
  <TotalTime>3865</TotalTime>
  <Words>3708</Words>
  <Application>Microsoft Office PowerPoint</Application>
  <PresentationFormat>Widescreen</PresentationFormat>
  <Paragraphs>613</Paragraphs>
  <Slides>45</Slides>
  <Notes>27</Notes>
  <HiddenSlides>1</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56" baseType="lpstr">
      <vt:lpstr>DengXian</vt:lpstr>
      <vt:lpstr>Arial</vt:lpstr>
      <vt:lpstr>Calibri</vt:lpstr>
      <vt:lpstr>Calibri Light</vt:lpstr>
      <vt:lpstr>Cambria Math</vt:lpstr>
      <vt:lpstr>Times New Roman</vt:lpstr>
      <vt:lpstr>Wingdings</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 Li</dc:creator>
  <cp:lastModifiedBy>Li, Yun</cp:lastModifiedBy>
  <cp:revision>181</cp:revision>
  <dcterms:created xsi:type="dcterms:W3CDTF">2019-03-01T16:28:36Z</dcterms:created>
  <dcterms:modified xsi:type="dcterms:W3CDTF">2022-10-12T12:35:59Z</dcterms:modified>
</cp:coreProperties>
</file>