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4" r:id="rId1"/>
  </p:sldMasterIdLst>
  <p:sldIdLst>
    <p:sldId id="256" r:id="rId2"/>
    <p:sldId id="266" r:id="rId3"/>
    <p:sldId id="257" r:id="rId4"/>
    <p:sldId id="258" r:id="rId5"/>
    <p:sldId id="260" r:id="rId6"/>
    <p:sldId id="265" r:id="rId7"/>
    <p:sldId id="261" r:id="rId8"/>
    <p:sldId id="262" r:id="rId9"/>
    <p:sldId id="263" r:id="rId10"/>
    <p:sldId id="26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98157D-8B1B-27F1-C483-18C700661108}" v="572" dt="2026-07-30T19:24:34.1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41"/>
    <p:restoredTop sz="94767"/>
  </p:normalViewPr>
  <p:slideViewPr>
    <p:cSldViewPr snapToGrid="0" snapToObjects="1">
      <p:cViewPr varScale="1">
        <p:scale>
          <a:sx n="116" d="100"/>
          <a:sy n="116" d="100"/>
        </p:scale>
        <p:origin x="8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lls, Brooke H. (DDA)" userId="S::brooke.walls@delaware.gov::447c7c5c-02a1-40c7-9870-1626d07e5d6a" providerId="AD" clId="Web-{E298157D-8B1B-27F1-C483-18C700661108}"/>
    <pc:docChg chg="mod addSld delSld modSld addMainMaster delMainMaster">
      <pc:chgData name="Walls, Brooke H. (DDA)" userId="S::brooke.walls@delaware.gov::447c7c5c-02a1-40c7-9870-1626d07e5d6a" providerId="AD" clId="Web-{E298157D-8B1B-27F1-C483-18C700661108}" dt="2026-07-30T19:26:06.277" v="593"/>
      <pc:docMkLst>
        <pc:docMk/>
      </pc:docMkLst>
      <pc:sldChg chg="addSp delSp modSp mod setBg modClrScheme setClrOvrMap delDesignElem chgLayout">
        <pc:chgData name="Walls, Brooke H. (DDA)" userId="S::brooke.walls@delaware.gov::447c7c5c-02a1-40c7-9870-1626d07e5d6a" providerId="AD" clId="Web-{E298157D-8B1B-27F1-C483-18C700661108}" dt="2026-07-30T18:57:51.022" v="100"/>
        <pc:sldMkLst>
          <pc:docMk/>
          <pc:sldMk cId="4291820213" sldId="256"/>
        </pc:sldMkLst>
        <pc:spChg chg="mod ord">
          <ac:chgData name="Walls, Brooke H. (DDA)" userId="S::brooke.walls@delaware.gov::447c7c5c-02a1-40c7-9870-1626d07e5d6a" providerId="AD" clId="Web-{E298157D-8B1B-27F1-C483-18C700661108}" dt="2026-07-30T18:50:27.497" v="7"/>
          <ac:spMkLst>
            <pc:docMk/>
            <pc:sldMk cId="4291820213" sldId="256"/>
            <ac:spMk id="2" creationId="{C70F0605-3D7A-3846-93E0-F9EB0F3D08E4}"/>
          </ac:spMkLst>
        </pc:spChg>
        <pc:spChg chg="mod ord">
          <ac:chgData name="Walls, Brooke H. (DDA)" userId="S::brooke.walls@delaware.gov::447c7c5c-02a1-40c7-9870-1626d07e5d6a" providerId="AD" clId="Web-{E298157D-8B1B-27F1-C483-18C700661108}" dt="2026-07-30T18:57:51.022" v="100"/>
          <ac:spMkLst>
            <pc:docMk/>
            <pc:sldMk cId="4291820213" sldId="256"/>
            <ac:spMk id="3" creationId="{D6563289-2BCE-0749-A10E-15AAED29DBEE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49:45.058" v="1"/>
          <ac:spMkLst>
            <pc:docMk/>
            <pc:sldMk cId="4291820213" sldId="256"/>
            <ac:spMk id="8" creationId="{D0BE3D13-5BE5-4B05-AFCF-2A2E059D29F8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49:45.058" v="1"/>
          <ac:spMkLst>
            <pc:docMk/>
            <pc:sldMk cId="4291820213" sldId="256"/>
            <ac:spMk id="10" creationId="{1AC85C80-0175-4214-A13D-03C224658C16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49:45.058" v="1"/>
          <ac:spMkLst>
            <pc:docMk/>
            <pc:sldMk cId="4291820213" sldId="256"/>
            <ac:spMk id="14" creationId="{76562092-3AA7-4EF0-9007-C44F879A1308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49:45.058" v="1"/>
          <ac:spMkLst>
            <pc:docMk/>
            <pc:sldMk cId="4291820213" sldId="256"/>
            <ac:spMk id="16" creationId="{2663C086-1480-4E81-BD6F-3E43A4C38C62}"/>
          </ac:spMkLst>
        </pc:spChg>
        <pc:picChg chg="add">
          <ac:chgData name="Walls, Brooke H. (DDA)" userId="S::brooke.walls@delaware.gov::447c7c5c-02a1-40c7-9870-1626d07e5d6a" providerId="AD" clId="Web-{E298157D-8B1B-27F1-C483-18C700661108}" dt="2026-07-30T18:50:27.497" v="7"/>
          <ac:picMkLst>
            <pc:docMk/>
            <pc:sldMk cId="4291820213" sldId="256"/>
            <ac:picMk id="7" creationId="{C0BF0E88-2995-20F4-A88B-35144ADE07E1}"/>
          </ac:picMkLst>
        </pc:picChg>
        <pc:picChg chg="add del">
          <ac:chgData name="Walls, Brooke H. (DDA)" userId="S::brooke.walls@delaware.gov::447c7c5c-02a1-40c7-9870-1626d07e5d6a" providerId="AD" clId="Web-{E298157D-8B1B-27F1-C483-18C700661108}" dt="2026-07-30T18:49:45.058" v="1"/>
          <ac:picMkLst>
            <pc:docMk/>
            <pc:sldMk cId="4291820213" sldId="256"/>
            <ac:picMk id="12" creationId="{15ADB788-8569-409E-862D-665AD53C9904}"/>
          </ac:picMkLst>
        </pc:picChg>
      </pc:sldChg>
      <pc:sldChg chg="addSp delSp modSp mod setBg modClrScheme setClrOvrMap chgLayout">
        <pc:chgData name="Walls, Brooke H. (DDA)" userId="S::brooke.walls@delaware.gov::447c7c5c-02a1-40c7-9870-1626d07e5d6a" providerId="AD" clId="Web-{E298157D-8B1B-27F1-C483-18C700661108}" dt="2026-07-30T18:56:48.833" v="83" actId="1076"/>
        <pc:sldMkLst>
          <pc:docMk/>
          <pc:sldMk cId="695753659" sldId="257"/>
        </pc:sldMkLst>
        <pc:spChg chg="mod ord">
          <ac:chgData name="Walls, Brooke H. (DDA)" userId="S::brooke.walls@delaware.gov::447c7c5c-02a1-40c7-9870-1626d07e5d6a" providerId="AD" clId="Web-{E298157D-8B1B-27F1-C483-18C700661108}" dt="2026-07-30T18:56:48.833" v="83" actId="1076"/>
          <ac:spMkLst>
            <pc:docMk/>
            <pc:sldMk cId="695753659" sldId="257"/>
            <ac:spMk id="2" creationId="{0154A65A-3ECB-9144-8959-C9156F3EB087}"/>
          </ac:spMkLst>
        </pc:spChg>
        <pc:spChg chg="mod ord">
          <ac:chgData name="Walls, Brooke H. (DDA)" userId="S::brooke.walls@delaware.gov::447c7c5c-02a1-40c7-9870-1626d07e5d6a" providerId="AD" clId="Web-{E298157D-8B1B-27F1-C483-18C700661108}" dt="2026-07-30T18:56:32.520" v="77" actId="14100"/>
          <ac:spMkLst>
            <pc:docMk/>
            <pc:sldMk cId="695753659" sldId="257"/>
            <ac:spMk id="3" creationId="{028037C8-4F38-1048-BE15-F831957D7F2C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51:45.045" v="30"/>
          <ac:spMkLst>
            <pc:docMk/>
            <pc:sldMk cId="695753659" sldId="257"/>
            <ac:spMk id="8" creationId="{D857F84B-F990-4F33-B2F0-F2BE21985A36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51:45.045" v="30"/>
          <ac:spMkLst>
            <pc:docMk/>
            <pc:sldMk cId="695753659" sldId="257"/>
            <ac:spMk id="10" creationId="{BDC9F4B3-E048-4DF2-8375-37385E2245F7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51:45.045" v="30"/>
          <ac:spMkLst>
            <pc:docMk/>
            <pc:sldMk cId="695753659" sldId="257"/>
            <ac:spMk id="12" creationId="{2A7B0992-8632-4B33-A492-ACB46559762E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55:45.535" v="62"/>
          <ac:spMkLst>
            <pc:docMk/>
            <pc:sldMk cId="695753659" sldId="257"/>
            <ac:spMk id="14" creationId="{33801627-6861-4EA9-BE98-E0CE33A894D9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55:45.535" v="62"/>
          <ac:spMkLst>
            <pc:docMk/>
            <pc:sldMk cId="695753659" sldId="257"/>
            <ac:spMk id="15" creationId="{93C1483F-490E-4C8A-8765-1F8AF0C67D5F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55:45.535" v="62"/>
          <ac:spMkLst>
            <pc:docMk/>
            <pc:sldMk cId="695753659" sldId="257"/>
            <ac:spMk id="16" creationId="{0249BF42-D05C-4553-9417-7B8695759291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8:55:45.535" v="62"/>
          <ac:spMkLst>
            <pc:docMk/>
            <pc:sldMk cId="695753659" sldId="257"/>
            <ac:spMk id="21" creationId="{D857F84B-F990-4F33-B2F0-F2BE21985A36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8:55:45.535" v="62"/>
          <ac:spMkLst>
            <pc:docMk/>
            <pc:sldMk cId="695753659" sldId="257"/>
            <ac:spMk id="23" creationId="{BDC9F4B3-E048-4DF2-8375-37385E2245F7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8:55:45.535" v="62"/>
          <ac:spMkLst>
            <pc:docMk/>
            <pc:sldMk cId="695753659" sldId="257"/>
            <ac:spMk id="25" creationId="{2A7B0992-8632-4B33-A492-ACB46559762E}"/>
          </ac:spMkLst>
        </pc:spChg>
      </pc:sldChg>
      <pc:sldChg chg="addSp delSp modSp mod setBg modClrScheme chgLayout">
        <pc:chgData name="Walls, Brooke H. (DDA)" userId="S::brooke.walls@delaware.gov::447c7c5c-02a1-40c7-9870-1626d07e5d6a" providerId="AD" clId="Web-{E298157D-8B1B-27F1-C483-18C700661108}" dt="2026-07-30T18:53:06.703" v="46" actId="1076"/>
        <pc:sldMkLst>
          <pc:docMk/>
          <pc:sldMk cId="1819407088" sldId="258"/>
        </pc:sldMkLst>
        <pc:spChg chg="mod ord">
          <ac:chgData name="Walls, Brooke H. (DDA)" userId="S::brooke.walls@delaware.gov::447c7c5c-02a1-40c7-9870-1626d07e5d6a" providerId="AD" clId="Web-{E298157D-8B1B-27F1-C483-18C700661108}" dt="2026-07-30T18:53:06.703" v="46" actId="1076"/>
          <ac:spMkLst>
            <pc:docMk/>
            <pc:sldMk cId="1819407088" sldId="258"/>
            <ac:spMk id="2" creationId="{455D659B-9606-DB42-830E-DA4469C323D4}"/>
          </ac:spMkLst>
        </pc:spChg>
        <pc:spChg chg="add del mod ord">
          <ac:chgData name="Walls, Brooke H. (DDA)" userId="S::brooke.walls@delaware.gov::447c7c5c-02a1-40c7-9870-1626d07e5d6a" providerId="AD" clId="Web-{E298157D-8B1B-27F1-C483-18C700661108}" dt="2026-07-30T18:52:26.827" v="38"/>
          <ac:spMkLst>
            <pc:docMk/>
            <pc:sldMk cId="1819407088" sldId="258"/>
            <ac:spMk id="3" creationId="{4055A843-38C0-A041-8084-8BD82D55AB03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52:26.780" v="37"/>
          <ac:spMkLst>
            <pc:docMk/>
            <pc:sldMk cId="1819407088" sldId="258"/>
            <ac:spMk id="9" creationId="{876248C8-0720-48AB-91BA-5F530BB41E5E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52:26.780" v="37"/>
          <ac:spMkLst>
            <pc:docMk/>
            <pc:sldMk cId="1819407088" sldId="258"/>
            <ac:spMk id="11" creationId="{523BEDA7-D0B8-4802-8168-92452653BC9F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8:52:26.780" v="37"/>
          <ac:spMkLst>
            <pc:docMk/>
            <pc:sldMk cId="1819407088" sldId="258"/>
            <ac:spMk id="13" creationId="{D2EFF34B-7B1A-4F9D-8CEE-A40962BC7C21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8:52:26.827" v="38"/>
          <ac:spMkLst>
            <pc:docMk/>
            <pc:sldMk cId="1819407088" sldId="258"/>
            <ac:spMk id="15" creationId="{876248C8-0720-48AB-91BA-5F530BB41E5E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8:52:26.827" v="38"/>
          <ac:spMkLst>
            <pc:docMk/>
            <pc:sldMk cId="1819407088" sldId="258"/>
            <ac:spMk id="16" creationId="{523BEDA7-D0B8-4802-8168-92452653BC9F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8:52:26.827" v="38"/>
          <ac:spMkLst>
            <pc:docMk/>
            <pc:sldMk cId="1819407088" sldId="258"/>
            <ac:spMk id="17" creationId="{D2EFF34B-7B1A-4F9D-8CEE-A40962BC7C21}"/>
          </ac:spMkLst>
        </pc:spChg>
        <pc:graphicFrameChg chg="add del">
          <ac:chgData name="Walls, Brooke H. (DDA)" userId="S::brooke.walls@delaware.gov::447c7c5c-02a1-40c7-9870-1626d07e5d6a" providerId="AD" clId="Web-{E298157D-8B1B-27F1-C483-18C700661108}" dt="2026-07-30T18:52:17.905" v="35"/>
          <ac:graphicFrameMkLst>
            <pc:docMk/>
            <pc:sldMk cId="1819407088" sldId="258"/>
            <ac:graphicFrameMk id="5" creationId="{C308918B-3A52-5644-F209-9F4BFDCD833C}"/>
          </ac:graphicFrameMkLst>
        </pc:graphicFrameChg>
        <pc:graphicFrameChg chg="add del">
          <ac:chgData name="Walls, Brooke H. (DDA)" userId="S::brooke.walls@delaware.gov::447c7c5c-02a1-40c7-9870-1626d07e5d6a" providerId="AD" clId="Web-{E298157D-8B1B-27F1-C483-18C700661108}" dt="2026-07-30T18:52:26.780" v="37"/>
          <ac:graphicFrameMkLst>
            <pc:docMk/>
            <pc:sldMk cId="1819407088" sldId="258"/>
            <ac:graphicFrameMk id="7" creationId="{1EBCD546-8194-0E80-BCE2-46F143F55D10}"/>
          </ac:graphicFrameMkLst>
        </pc:graphicFrameChg>
        <pc:graphicFrameChg chg="add mod">
          <ac:chgData name="Walls, Brooke H. (DDA)" userId="S::brooke.walls@delaware.gov::447c7c5c-02a1-40c7-9870-1626d07e5d6a" providerId="AD" clId="Web-{E298157D-8B1B-27F1-C483-18C700661108}" dt="2026-07-30T18:53:02.922" v="45" actId="1076"/>
          <ac:graphicFrameMkLst>
            <pc:docMk/>
            <pc:sldMk cId="1819407088" sldId="258"/>
            <ac:graphicFrameMk id="18" creationId="{BA4FCB37-996B-10D2-C6C3-43DA60FE3771}"/>
          </ac:graphicFrameMkLst>
        </pc:graphicFrameChg>
      </pc:sldChg>
      <pc:sldChg chg="addSp delSp modSp del mod setBg modClrScheme chgLayout">
        <pc:chgData name="Walls, Brooke H. (DDA)" userId="S::brooke.walls@delaware.gov::447c7c5c-02a1-40c7-9870-1626d07e5d6a" providerId="AD" clId="Web-{E298157D-8B1B-27F1-C483-18C700661108}" dt="2026-07-30T19:18:05.564" v="482"/>
        <pc:sldMkLst>
          <pc:docMk/>
          <pc:sldMk cId="90590815" sldId="259"/>
        </pc:sldMkLst>
        <pc:spChg chg="mod ord">
          <ac:chgData name="Walls, Brooke H. (DDA)" userId="S::brooke.walls@delaware.gov::447c7c5c-02a1-40c7-9870-1626d07e5d6a" providerId="AD" clId="Web-{E298157D-8B1B-27F1-C483-18C700661108}" dt="2026-07-30T18:51:11.388" v="27" actId="20577"/>
          <ac:spMkLst>
            <pc:docMk/>
            <pc:sldMk cId="90590815" sldId="259"/>
            <ac:spMk id="2" creationId="{6073B976-6F1E-FE49-9D2E-824D9C2C556E}"/>
          </ac:spMkLst>
        </pc:spChg>
        <pc:spChg chg="add del mod ord">
          <ac:chgData name="Walls, Brooke H. (DDA)" userId="S::brooke.walls@delaware.gov::447c7c5c-02a1-40c7-9870-1626d07e5d6a" providerId="AD" clId="Web-{E298157D-8B1B-27F1-C483-18C700661108}" dt="2026-07-30T18:50:57.169" v="10"/>
          <ac:spMkLst>
            <pc:docMk/>
            <pc:sldMk cId="90590815" sldId="259"/>
            <ac:spMk id="3" creationId="{24563B45-45A3-6E4C-B6E2-49613F9F69C2}"/>
          </ac:spMkLst>
        </pc:spChg>
        <pc:spChg chg="add mod">
          <ac:chgData name="Walls, Brooke H. (DDA)" userId="S::brooke.walls@delaware.gov::447c7c5c-02a1-40c7-9870-1626d07e5d6a" providerId="AD" clId="Web-{E298157D-8B1B-27F1-C483-18C700661108}" dt="2026-07-30T19:14:10.574" v="271" actId="1076"/>
          <ac:spMkLst>
            <pc:docMk/>
            <pc:sldMk cId="90590815" sldId="259"/>
            <ac:spMk id="73" creationId="{21F280B8-74F9-E662-A86C-29956DC052EE}"/>
          </ac:spMkLst>
        </pc:spChg>
        <pc:spChg chg="add mod">
          <ac:chgData name="Walls, Brooke H. (DDA)" userId="S::brooke.walls@delaware.gov::447c7c5c-02a1-40c7-9870-1626d07e5d6a" providerId="AD" clId="Web-{E298157D-8B1B-27F1-C483-18C700661108}" dt="2026-07-30T19:13:57.465" v="270" actId="20577"/>
          <ac:spMkLst>
            <pc:docMk/>
            <pc:sldMk cId="90590815" sldId="259"/>
            <ac:spMk id="74" creationId="{4CEE7E53-3403-914B-1575-32CA62EBBD56}"/>
          </ac:spMkLst>
        </pc:spChg>
        <pc:graphicFrameChg chg="add del">
          <ac:chgData name="Walls, Brooke H. (DDA)" userId="S::brooke.walls@delaware.gov::447c7c5c-02a1-40c7-9870-1626d07e5d6a" providerId="AD" clId="Web-{E298157D-8B1B-27F1-C483-18C700661108}" dt="2026-07-30T18:50:57.138" v="9"/>
          <ac:graphicFrameMkLst>
            <pc:docMk/>
            <pc:sldMk cId="90590815" sldId="259"/>
            <ac:graphicFrameMk id="5" creationId="{2624414F-8ED4-27F5-9E99-30428BDABD7A}"/>
          </ac:graphicFrameMkLst>
        </pc:graphicFrameChg>
        <pc:graphicFrameChg chg="add del mod modGraphic">
          <ac:chgData name="Walls, Brooke H. (DDA)" userId="S::brooke.walls@delaware.gov::447c7c5c-02a1-40c7-9870-1626d07e5d6a" providerId="AD" clId="Web-{E298157D-8B1B-27F1-C483-18C700661108}" dt="2026-07-30T19:10:04.287" v="188"/>
          <ac:graphicFrameMkLst>
            <pc:docMk/>
            <pc:sldMk cId="90590815" sldId="259"/>
            <ac:graphicFrameMk id="7" creationId="{DAE7C9A4-0EA8-9FB1-1709-3B405132E3E4}"/>
          </ac:graphicFrameMkLst>
        </pc:graphicFrameChg>
        <pc:picChg chg="add mod">
          <ac:chgData name="Walls, Brooke H. (DDA)" userId="S::brooke.walls@delaware.gov::447c7c5c-02a1-40c7-9870-1626d07e5d6a" providerId="AD" clId="Web-{E298157D-8B1B-27F1-C483-18C700661108}" dt="2026-07-30T19:12:27.587" v="222" actId="14100"/>
          <ac:picMkLst>
            <pc:docMk/>
            <pc:sldMk cId="90590815" sldId="259"/>
            <ac:picMk id="56" creationId="{46269703-DC65-6DC1-2CCB-BF6FBCB46A5D}"/>
          </ac:picMkLst>
        </pc:picChg>
        <pc:picChg chg="add mod">
          <ac:chgData name="Walls, Brooke H. (DDA)" userId="S::brooke.walls@delaware.gov::447c7c5c-02a1-40c7-9870-1626d07e5d6a" providerId="AD" clId="Web-{E298157D-8B1B-27F1-C483-18C700661108}" dt="2026-07-30T19:12:34.760" v="225" actId="1076"/>
          <ac:picMkLst>
            <pc:docMk/>
            <pc:sldMk cId="90590815" sldId="259"/>
            <ac:picMk id="57" creationId="{77F2759D-1DBD-2A47-904F-0D13FBFACBC4}"/>
          </ac:picMkLst>
        </pc:picChg>
      </pc:sldChg>
      <pc:sldChg chg="addSp delSp modSp mod setBg modClrScheme chgLayout">
        <pc:chgData name="Walls, Brooke H. (DDA)" userId="S::brooke.walls@delaware.gov::447c7c5c-02a1-40c7-9870-1626d07e5d6a" providerId="AD" clId="Web-{E298157D-8B1B-27F1-C483-18C700661108}" dt="2026-07-30T18:54:54.284" v="61" actId="1076"/>
        <pc:sldMkLst>
          <pc:docMk/>
          <pc:sldMk cId="4005945380" sldId="260"/>
        </pc:sldMkLst>
        <pc:spChg chg="mod ord">
          <ac:chgData name="Walls, Brooke H. (DDA)" userId="S::brooke.walls@delaware.gov::447c7c5c-02a1-40c7-9870-1626d07e5d6a" providerId="AD" clId="Web-{E298157D-8B1B-27F1-C483-18C700661108}" dt="2026-07-30T18:54:31.924" v="57" actId="1076"/>
          <ac:spMkLst>
            <pc:docMk/>
            <pc:sldMk cId="4005945380" sldId="260"/>
            <ac:spMk id="2" creationId="{BE1FBCB1-D7A2-2C4F-ADAB-376B8BD08C7A}"/>
          </ac:spMkLst>
        </pc:spChg>
        <pc:spChg chg="del mod ord">
          <ac:chgData name="Walls, Brooke H. (DDA)" userId="S::brooke.walls@delaware.gov::447c7c5c-02a1-40c7-9870-1626d07e5d6a" providerId="AD" clId="Web-{E298157D-8B1B-27F1-C483-18C700661108}" dt="2026-07-30T18:53:20.328" v="47"/>
          <ac:spMkLst>
            <pc:docMk/>
            <pc:sldMk cId="4005945380" sldId="260"/>
            <ac:spMk id="3" creationId="{8D60F9CC-10BC-6D45-AEEA-3F0F3D5EC94E}"/>
          </ac:spMkLst>
        </pc:spChg>
        <pc:graphicFrameChg chg="add mod modGraphic">
          <ac:chgData name="Walls, Brooke H. (DDA)" userId="S::brooke.walls@delaware.gov::447c7c5c-02a1-40c7-9870-1626d07e5d6a" providerId="AD" clId="Web-{E298157D-8B1B-27F1-C483-18C700661108}" dt="2026-07-30T18:54:54.284" v="61" actId="1076"/>
          <ac:graphicFrameMkLst>
            <pc:docMk/>
            <pc:sldMk cId="4005945380" sldId="260"/>
            <ac:graphicFrameMk id="5" creationId="{5626C5F4-1BB3-1ADB-7F43-E27AAA01F4A4}"/>
          </ac:graphicFrameMkLst>
        </pc:graphicFrameChg>
      </pc:sldChg>
      <pc:sldChg chg="addSp delSp modSp mod setBg modClrScheme setClrOvrMap chgLayout">
        <pc:chgData name="Walls, Brooke H. (DDA)" userId="S::brooke.walls@delaware.gov::447c7c5c-02a1-40c7-9870-1626d07e5d6a" providerId="AD" clId="Web-{E298157D-8B1B-27F1-C483-18C700661108}" dt="2026-07-30T19:00:50.182" v="127"/>
        <pc:sldMkLst>
          <pc:docMk/>
          <pc:sldMk cId="4019585299" sldId="261"/>
        </pc:sldMkLst>
        <pc:spChg chg="mod ord">
          <ac:chgData name="Walls, Brooke H. (DDA)" userId="S::brooke.walls@delaware.gov::447c7c5c-02a1-40c7-9870-1626d07e5d6a" providerId="AD" clId="Web-{E298157D-8B1B-27F1-C483-18C700661108}" dt="2026-07-30T19:00:41.260" v="123" actId="1076"/>
          <ac:spMkLst>
            <pc:docMk/>
            <pc:sldMk cId="4019585299" sldId="261"/>
            <ac:spMk id="2" creationId="{FAA1EBA0-8841-6E4B-B9EE-F4C3D9489B83}"/>
          </ac:spMkLst>
        </pc:spChg>
        <pc:spChg chg="add del mod ord">
          <ac:chgData name="Walls, Brooke H. (DDA)" userId="S::brooke.walls@delaware.gov::447c7c5c-02a1-40c7-9870-1626d07e5d6a" providerId="AD" clId="Web-{E298157D-8B1B-27F1-C483-18C700661108}" dt="2026-07-30T19:00:12.338" v="115"/>
          <ac:spMkLst>
            <pc:docMk/>
            <pc:sldMk cId="4019585299" sldId="261"/>
            <ac:spMk id="3" creationId="{204A1203-EEF6-AB4A-9289-4B3AF1E7894D}"/>
          </ac:spMkLst>
        </pc:spChg>
        <pc:spChg chg="add mod">
          <ac:chgData name="Walls, Brooke H. (DDA)" userId="S::brooke.walls@delaware.gov::447c7c5c-02a1-40c7-9870-1626d07e5d6a" providerId="AD" clId="Web-{E298157D-8B1B-27F1-C483-18C700661108}" dt="2026-07-30T19:00:50.182" v="127"/>
          <ac:spMkLst>
            <pc:docMk/>
            <pc:sldMk cId="4019585299" sldId="261"/>
            <ac:spMk id="7" creationId="{204A1203-EEF6-AB4A-9289-4B3AF1E7894D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00:12.338" v="115"/>
          <ac:spMkLst>
            <pc:docMk/>
            <pc:sldMk cId="4019585299" sldId="261"/>
            <ac:spMk id="8" creationId="{98FE4190-99F9-4742-A0E8-6DCDC4924EFA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00:12.338" v="115"/>
          <ac:spMkLst>
            <pc:docMk/>
            <pc:sldMk cId="4019585299" sldId="261"/>
            <ac:spMk id="10" creationId="{BDC9F4B3-E048-4DF2-8375-37385E2245F7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00:12.338" v="115"/>
          <ac:spMkLst>
            <pc:docMk/>
            <pc:sldMk cId="4019585299" sldId="261"/>
            <ac:spMk id="12" creationId="{2A7B0992-8632-4B33-A492-ACB46559762E}"/>
          </ac:spMkLst>
        </pc:spChg>
        <pc:graphicFrameChg chg="add del">
          <ac:chgData name="Walls, Brooke H. (DDA)" userId="S::brooke.walls@delaware.gov::447c7c5c-02a1-40c7-9870-1626d07e5d6a" providerId="AD" clId="Web-{E298157D-8B1B-27F1-C483-18C700661108}" dt="2026-07-30T19:00:12.322" v="114"/>
          <ac:graphicFrameMkLst>
            <pc:docMk/>
            <pc:sldMk cId="4019585299" sldId="261"/>
            <ac:graphicFrameMk id="5" creationId="{F404AD2F-164D-ED92-F741-B6821B9E8D91}"/>
          </ac:graphicFrameMkLst>
        </pc:graphicFrameChg>
      </pc:sldChg>
      <pc:sldChg chg="addSp delSp modSp mod setBg modClrScheme setClrOvrMap chgLayout">
        <pc:chgData name="Walls, Brooke H. (DDA)" userId="S::brooke.walls@delaware.gov::447c7c5c-02a1-40c7-9870-1626d07e5d6a" providerId="AD" clId="Web-{E298157D-8B1B-27F1-C483-18C700661108}" dt="2026-07-30T19:02:46.981" v="142"/>
        <pc:sldMkLst>
          <pc:docMk/>
          <pc:sldMk cId="1364032361" sldId="262"/>
        </pc:sldMkLst>
        <pc:spChg chg="mod ord">
          <ac:chgData name="Walls, Brooke H. (DDA)" userId="S::brooke.walls@delaware.gov::447c7c5c-02a1-40c7-9870-1626d07e5d6a" providerId="AD" clId="Web-{E298157D-8B1B-27F1-C483-18C700661108}" dt="2026-07-30T19:02:27.215" v="138"/>
          <ac:spMkLst>
            <pc:docMk/>
            <pc:sldMk cId="1364032361" sldId="262"/>
            <ac:spMk id="2" creationId="{396080E2-8026-8943-A69D-E5856D6ABEA9}"/>
          </ac:spMkLst>
        </pc:spChg>
        <pc:spChg chg="add del mod ord">
          <ac:chgData name="Walls, Brooke H. (DDA)" userId="S::brooke.walls@delaware.gov::447c7c5c-02a1-40c7-9870-1626d07e5d6a" providerId="AD" clId="Web-{E298157D-8B1B-27F1-C483-18C700661108}" dt="2026-07-30T19:01:27.261" v="132"/>
          <ac:spMkLst>
            <pc:docMk/>
            <pc:sldMk cId="1364032361" sldId="262"/>
            <ac:spMk id="3" creationId="{0D7CEF12-F2D8-D84B-BE0E-915B2C85614F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02:27.215" v="138"/>
          <ac:spMkLst>
            <pc:docMk/>
            <pc:sldMk cId="1364032361" sldId="262"/>
            <ac:spMk id="8" creationId="{C758EC8D-68D1-4138-B719-BE00C78AD146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01:27.245" v="131"/>
          <ac:spMkLst>
            <pc:docMk/>
            <pc:sldMk cId="1364032361" sldId="262"/>
            <ac:spMk id="9" creationId="{876248C8-0720-48AB-91BA-5F530BB41E5E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02:27.215" v="138"/>
          <ac:spMkLst>
            <pc:docMk/>
            <pc:sldMk cId="1364032361" sldId="262"/>
            <ac:spMk id="10" creationId="{514579E4-5B5F-42C9-B08F-A904C81B14E8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01:27.245" v="131"/>
          <ac:spMkLst>
            <pc:docMk/>
            <pc:sldMk cId="1364032361" sldId="262"/>
            <ac:spMk id="11" creationId="{523BEDA7-D0B8-4802-8168-92452653BC9F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02:27.215" v="138"/>
          <ac:spMkLst>
            <pc:docMk/>
            <pc:sldMk cId="1364032361" sldId="262"/>
            <ac:spMk id="12" creationId="{B41BF6CF-E1B8-4EE2-9AE1-86A58DAFD753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01:27.245" v="131"/>
          <ac:spMkLst>
            <pc:docMk/>
            <pc:sldMk cId="1364032361" sldId="262"/>
            <ac:spMk id="13" creationId="{D2EFF34B-7B1A-4F9D-8CEE-A40962BC7C21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02:27.215" v="138"/>
          <ac:spMkLst>
            <pc:docMk/>
            <pc:sldMk cId="1364032361" sldId="262"/>
            <ac:spMk id="15" creationId="{0D7CEF12-F2D8-D84B-BE0E-915B2C85614F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02:27.215" v="138"/>
          <ac:spMkLst>
            <pc:docMk/>
            <pc:sldMk cId="1364032361" sldId="262"/>
            <ac:spMk id="20" creationId="{D857F84B-F990-4F33-B2F0-F2BE21985A36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02:27.215" v="137"/>
          <ac:spMkLst>
            <pc:docMk/>
            <pc:sldMk cId="1364032361" sldId="262"/>
            <ac:spMk id="21" creationId="{876248C8-0720-48AB-91BA-5F530BB41E5E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02:27.215" v="138"/>
          <ac:spMkLst>
            <pc:docMk/>
            <pc:sldMk cId="1364032361" sldId="262"/>
            <ac:spMk id="22" creationId="{BDC9F4B3-E048-4DF2-8375-37385E2245F7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02:27.215" v="137"/>
          <ac:spMkLst>
            <pc:docMk/>
            <pc:sldMk cId="1364032361" sldId="262"/>
            <ac:spMk id="23" creationId="{523BEDA7-D0B8-4802-8168-92452653BC9F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02:27.215" v="138"/>
          <ac:spMkLst>
            <pc:docMk/>
            <pc:sldMk cId="1364032361" sldId="262"/>
            <ac:spMk id="24" creationId="{2A7B0992-8632-4B33-A492-ACB46559762E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02:27.215" v="137"/>
          <ac:spMkLst>
            <pc:docMk/>
            <pc:sldMk cId="1364032361" sldId="262"/>
            <ac:spMk id="25" creationId="{D2EFF34B-7B1A-4F9D-8CEE-A40962BC7C21}"/>
          </ac:spMkLst>
        </pc:spChg>
        <pc:spChg chg="add mod">
          <ac:chgData name="Walls, Brooke H. (DDA)" userId="S::brooke.walls@delaware.gov::447c7c5c-02a1-40c7-9870-1626d07e5d6a" providerId="AD" clId="Web-{E298157D-8B1B-27F1-C483-18C700661108}" dt="2026-07-30T19:02:46.981" v="142"/>
          <ac:spMkLst>
            <pc:docMk/>
            <pc:sldMk cId="1364032361" sldId="262"/>
            <ac:spMk id="27" creationId="{0D7CEF12-F2D8-D84B-BE0E-915B2C85614F}"/>
          </ac:spMkLst>
        </pc:spChg>
        <pc:graphicFrameChg chg="add del">
          <ac:chgData name="Walls, Brooke H. (DDA)" userId="S::brooke.walls@delaware.gov::447c7c5c-02a1-40c7-9870-1626d07e5d6a" providerId="AD" clId="Web-{E298157D-8B1B-27F1-C483-18C700661108}" dt="2026-07-30T19:01:20.386" v="129"/>
          <ac:graphicFrameMkLst>
            <pc:docMk/>
            <pc:sldMk cId="1364032361" sldId="262"/>
            <ac:graphicFrameMk id="5" creationId="{A04BCB0B-1964-A872-BCB9-11973355CF40}"/>
          </ac:graphicFrameMkLst>
        </pc:graphicFrameChg>
        <pc:graphicFrameChg chg="add del">
          <ac:chgData name="Walls, Brooke H. (DDA)" userId="S::brooke.walls@delaware.gov::447c7c5c-02a1-40c7-9870-1626d07e5d6a" providerId="AD" clId="Web-{E298157D-8B1B-27F1-C483-18C700661108}" dt="2026-07-30T19:01:27.245" v="131"/>
          <ac:graphicFrameMkLst>
            <pc:docMk/>
            <pc:sldMk cId="1364032361" sldId="262"/>
            <ac:graphicFrameMk id="7" creationId="{33E389D1-08BD-49FC-EDE7-61895BF454F0}"/>
          </ac:graphicFrameMkLst>
        </pc:graphicFrameChg>
        <pc:graphicFrameChg chg="add del">
          <ac:chgData name="Walls, Brooke H. (DDA)" userId="S::brooke.walls@delaware.gov::447c7c5c-02a1-40c7-9870-1626d07e5d6a" providerId="AD" clId="Web-{E298157D-8B1B-27F1-C483-18C700661108}" dt="2026-07-30T19:02:27.215" v="137"/>
          <ac:graphicFrameMkLst>
            <pc:docMk/>
            <pc:sldMk cId="1364032361" sldId="262"/>
            <ac:graphicFrameMk id="17" creationId="{57FF6DF7-EFBA-799E-7659-D0191D8B7C20}"/>
          </ac:graphicFrameMkLst>
        </pc:graphicFrameChg>
      </pc:sldChg>
      <pc:sldChg chg="addSp modSp mod setBg modClrScheme chgLayout">
        <pc:chgData name="Walls, Brooke H. (DDA)" userId="S::brooke.walls@delaware.gov::447c7c5c-02a1-40c7-9870-1626d07e5d6a" providerId="AD" clId="Web-{E298157D-8B1B-27F1-C483-18C700661108}" dt="2026-07-30T19:05:43.063" v="169" actId="20577"/>
        <pc:sldMkLst>
          <pc:docMk/>
          <pc:sldMk cId="3738692657" sldId="263"/>
        </pc:sldMkLst>
        <pc:spChg chg="mod ord">
          <ac:chgData name="Walls, Brooke H. (DDA)" userId="S::brooke.walls@delaware.gov::447c7c5c-02a1-40c7-9870-1626d07e5d6a" providerId="AD" clId="Web-{E298157D-8B1B-27F1-C483-18C700661108}" dt="2026-07-30T19:04:13.327" v="146" actId="14100"/>
          <ac:spMkLst>
            <pc:docMk/>
            <pc:sldMk cId="3738692657" sldId="263"/>
            <ac:spMk id="2" creationId="{51687221-DC4B-984F-8FA7-FFD9129A834B}"/>
          </ac:spMkLst>
        </pc:spChg>
        <pc:spChg chg="mod ord">
          <ac:chgData name="Walls, Brooke H. (DDA)" userId="S::brooke.walls@delaware.gov::447c7c5c-02a1-40c7-9870-1626d07e5d6a" providerId="AD" clId="Web-{E298157D-8B1B-27F1-C483-18C700661108}" dt="2026-07-30T19:05:43.063" v="169" actId="20577"/>
          <ac:spMkLst>
            <pc:docMk/>
            <pc:sldMk cId="3738692657" sldId="263"/>
            <ac:spMk id="3" creationId="{8081E5BC-250C-3340-A5FA-B9EF3AFBD160}"/>
          </ac:spMkLst>
        </pc:spChg>
        <pc:picChg chg="add mod">
          <ac:chgData name="Walls, Brooke H. (DDA)" userId="S::brooke.walls@delaware.gov::447c7c5c-02a1-40c7-9870-1626d07e5d6a" providerId="AD" clId="Web-{E298157D-8B1B-27F1-C483-18C700661108}" dt="2026-07-30T19:04:35.765" v="154" actId="1076"/>
          <ac:picMkLst>
            <pc:docMk/>
            <pc:sldMk cId="3738692657" sldId="263"/>
            <ac:picMk id="4" creationId="{E6B17327-0777-8166-2C1F-26AFA5C6EE7D}"/>
          </ac:picMkLst>
        </pc:picChg>
      </pc:sldChg>
      <pc:sldChg chg="addSp modSp mod setBg modClrScheme chgLayout">
        <pc:chgData name="Walls, Brooke H. (DDA)" userId="S::brooke.walls@delaware.gov::447c7c5c-02a1-40c7-9870-1626d07e5d6a" providerId="AD" clId="Web-{E298157D-8B1B-27F1-C483-18C700661108}" dt="2026-07-30T19:06:26.924" v="180"/>
        <pc:sldMkLst>
          <pc:docMk/>
          <pc:sldMk cId="770230137" sldId="264"/>
        </pc:sldMkLst>
        <pc:spChg chg="mod ord">
          <ac:chgData name="Walls, Brooke H. (DDA)" userId="S::brooke.walls@delaware.gov::447c7c5c-02a1-40c7-9870-1626d07e5d6a" providerId="AD" clId="Web-{E298157D-8B1B-27F1-C483-18C700661108}" dt="2026-07-30T19:06:09.376" v="174" actId="14100"/>
          <ac:spMkLst>
            <pc:docMk/>
            <pc:sldMk cId="770230137" sldId="264"/>
            <ac:spMk id="2" creationId="{56E7F2D7-1E64-A843-ACC9-506C09CCD610}"/>
          </ac:spMkLst>
        </pc:spChg>
        <pc:spChg chg="mod ord">
          <ac:chgData name="Walls, Brooke H. (DDA)" userId="S::brooke.walls@delaware.gov::447c7c5c-02a1-40c7-9870-1626d07e5d6a" providerId="AD" clId="Web-{E298157D-8B1B-27F1-C483-18C700661108}" dt="2026-07-30T19:06:26.924" v="180"/>
          <ac:spMkLst>
            <pc:docMk/>
            <pc:sldMk cId="770230137" sldId="264"/>
            <ac:spMk id="3" creationId="{B4ADFA45-4C5F-4D4D-B801-7D1BFA3BC242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05:59.001" v="170"/>
          <ac:spMkLst>
            <pc:docMk/>
            <pc:sldMk cId="770230137" sldId="264"/>
            <ac:spMk id="8" creationId="{C758EC8D-68D1-4138-B719-BE00C78AD146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05:59.001" v="170"/>
          <ac:spMkLst>
            <pc:docMk/>
            <pc:sldMk cId="770230137" sldId="264"/>
            <ac:spMk id="10" creationId="{514579E4-5B5F-42C9-B08F-A904C81B14E8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05:59.001" v="170"/>
          <ac:spMkLst>
            <pc:docMk/>
            <pc:sldMk cId="770230137" sldId="264"/>
            <ac:spMk id="12" creationId="{B41BF6CF-E1B8-4EE2-9AE1-86A58DAFD753}"/>
          </ac:spMkLst>
        </pc:spChg>
      </pc:sldChg>
      <pc:sldChg chg="addSp modSp mod setBg modClrScheme chgLayout">
        <pc:chgData name="Walls, Brooke H. (DDA)" userId="S::brooke.walls@delaware.gov::447c7c5c-02a1-40c7-9870-1626d07e5d6a" providerId="AD" clId="Web-{E298157D-8B1B-27F1-C483-18C700661108}" dt="2026-07-30T18:59:42.228" v="112" actId="14100"/>
        <pc:sldMkLst>
          <pc:docMk/>
          <pc:sldMk cId="2533103907" sldId="265"/>
        </pc:sldMkLst>
        <pc:spChg chg="mod ord">
          <ac:chgData name="Walls, Brooke H. (DDA)" userId="S::brooke.walls@delaware.gov::447c7c5c-02a1-40c7-9870-1626d07e5d6a" providerId="AD" clId="Web-{E298157D-8B1B-27F1-C483-18C700661108}" dt="2026-07-30T18:59:42.228" v="112" actId="14100"/>
          <ac:spMkLst>
            <pc:docMk/>
            <pc:sldMk cId="2533103907" sldId="265"/>
            <ac:spMk id="2" creationId="{97DFA942-C28B-AE4B-A874-74042888B05D}"/>
          </ac:spMkLst>
        </pc:spChg>
        <pc:spChg chg="mod ord">
          <ac:chgData name="Walls, Brooke H. (DDA)" userId="S::brooke.walls@delaware.gov::447c7c5c-02a1-40c7-9870-1626d07e5d6a" providerId="AD" clId="Web-{E298157D-8B1B-27F1-C483-18C700661108}" dt="2026-07-30T18:59:36.415" v="110" actId="14100"/>
          <ac:spMkLst>
            <pc:docMk/>
            <pc:sldMk cId="2533103907" sldId="265"/>
            <ac:spMk id="3" creationId="{03C77E17-B83A-E148-A45F-BDDD15A64BC2}"/>
          </ac:spMkLst>
        </pc:spChg>
        <pc:picChg chg="add mod">
          <ac:chgData name="Walls, Brooke H. (DDA)" userId="S::brooke.walls@delaware.gov::447c7c5c-02a1-40c7-9870-1626d07e5d6a" providerId="AD" clId="Web-{E298157D-8B1B-27F1-C483-18C700661108}" dt="2026-07-30T18:59:33.430" v="109" actId="1076"/>
          <ac:picMkLst>
            <pc:docMk/>
            <pc:sldMk cId="2533103907" sldId="265"/>
            <ac:picMk id="4" creationId="{C98C3F19-649C-D5DB-6578-A0CACE9356C9}"/>
          </ac:picMkLst>
        </pc:picChg>
      </pc:sldChg>
      <pc:sldChg chg="addSp modSp new">
        <pc:chgData name="Walls, Brooke H. (DDA)" userId="S::brooke.walls@delaware.gov::447c7c5c-02a1-40c7-9870-1626d07e5d6a" providerId="AD" clId="Web-{E298157D-8B1B-27F1-C483-18C700661108}" dt="2026-07-30T19:19:13.628" v="495" actId="1076"/>
        <pc:sldMkLst>
          <pc:docMk/>
          <pc:sldMk cId="3395975197" sldId="266"/>
        </pc:sldMkLst>
        <pc:spChg chg="mod">
          <ac:chgData name="Walls, Brooke H. (DDA)" userId="S::brooke.walls@delaware.gov::447c7c5c-02a1-40c7-9870-1626d07e5d6a" providerId="AD" clId="Web-{E298157D-8B1B-27F1-C483-18C700661108}" dt="2026-07-30T19:14:33.528" v="277" actId="20577"/>
          <ac:spMkLst>
            <pc:docMk/>
            <pc:sldMk cId="3395975197" sldId="266"/>
            <ac:spMk id="2" creationId="{87A648C8-8D07-3786-95C3-DC0391E4FAE0}"/>
          </ac:spMkLst>
        </pc:spChg>
        <pc:spChg chg="mod">
          <ac:chgData name="Walls, Brooke H. (DDA)" userId="S::brooke.walls@delaware.gov::447c7c5c-02a1-40c7-9870-1626d07e5d6a" providerId="AD" clId="Web-{E298157D-8B1B-27F1-C483-18C700661108}" dt="2026-07-30T19:19:01.612" v="492" actId="1076"/>
          <ac:spMkLst>
            <pc:docMk/>
            <pc:sldMk cId="3395975197" sldId="266"/>
            <ac:spMk id="3" creationId="{6D57DD33-5FAC-E951-939A-98D070C813A5}"/>
          </ac:spMkLst>
        </pc:spChg>
        <pc:spChg chg="mod">
          <ac:chgData name="Walls, Brooke H. (DDA)" userId="S::brooke.walls@delaware.gov::447c7c5c-02a1-40c7-9870-1626d07e5d6a" providerId="AD" clId="Web-{E298157D-8B1B-27F1-C483-18C700661108}" dt="2026-07-30T19:19:06.471" v="493" actId="1076"/>
          <ac:spMkLst>
            <pc:docMk/>
            <pc:sldMk cId="3395975197" sldId="266"/>
            <ac:spMk id="4" creationId="{AF477727-81F1-924D-CFCE-6B174D9FFCEA}"/>
          </ac:spMkLst>
        </pc:spChg>
        <pc:picChg chg="add mod">
          <ac:chgData name="Walls, Brooke H. (DDA)" userId="S::brooke.walls@delaware.gov::447c7c5c-02a1-40c7-9870-1626d07e5d6a" providerId="AD" clId="Web-{E298157D-8B1B-27F1-C483-18C700661108}" dt="2026-07-30T19:19:13.628" v="495" actId="1076"/>
          <ac:picMkLst>
            <pc:docMk/>
            <pc:sldMk cId="3395975197" sldId="266"/>
            <ac:picMk id="6" creationId="{F3047E8E-A989-5DF0-9605-DD767AE0E6B4}"/>
          </ac:picMkLst>
        </pc:picChg>
        <pc:picChg chg="add mod">
          <ac:chgData name="Walls, Brooke H. (DDA)" userId="S::brooke.walls@delaware.gov::447c7c5c-02a1-40c7-9870-1626d07e5d6a" providerId="AD" clId="Web-{E298157D-8B1B-27F1-C483-18C700661108}" dt="2026-07-30T19:19:09.721" v="494" actId="1076"/>
          <ac:picMkLst>
            <pc:docMk/>
            <pc:sldMk cId="3395975197" sldId="266"/>
            <ac:picMk id="8" creationId="{D11B44F3-0DD2-9720-6A09-E4A99B2E4DFC}"/>
          </ac:picMkLst>
        </pc:picChg>
      </pc:sldChg>
      <pc:sldChg chg="addSp delSp modSp new mod setBg setClrOvrMap">
        <pc:chgData name="Walls, Brooke H. (DDA)" userId="S::brooke.walls@delaware.gov::447c7c5c-02a1-40c7-9870-1626d07e5d6a" providerId="AD" clId="Web-{E298157D-8B1B-27F1-C483-18C700661108}" dt="2026-07-30T19:26:06.277" v="593"/>
        <pc:sldMkLst>
          <pc:docMk/>
          <pc:sldMk cId="2621102418" sldId="267"/>
        </pc:sldMkLst>
        <pc:spChg chg="mod">
          <ac:chgData name="Walls, Brooke H. (DDA)" userId="S::brooke.walls@delaware.gov::447c7c5c-02a1-40c7-9870-1626d07e5d6a" providerId="AD" clId="Web-{E298157D-8B1B-27F1-C483-18C700661108}" dt="2026-07-30T19:26:06.277" v="593"/>
          <ac:spMkLst>
            <pc:docMk/>
            <pc:sldMk cId="2621102418" sldId="267"/>
            <ac:spMk id="2" creationId="{1E115253-532F-605B-DA35-B337D3943342}"/>
          </ac:spMkLst>
        </pc:spChg>
        <pc:spChg chg="add del mod">
          <ac:chgData name="Walls, Brooke H. (DDA)" userId="S::brooke.walls@delaware.gov::447c7c5c-02a1-40c7-9870-1626d07e5d6a" providerId="AD" clId="Web-{E298157D-8B1B-27F1-C483-18C700661108}" dt="2026-07-30T19:26:06.277" v="593"/>
          <ac:spMkLst>
            <pc:docMk/>
            <pc:sldMk cId="2621102418" sldId="267"/>
            <ac:spMk id="3" creationId="{6CA6A4BF-395F-1CBB-D621-DCE53C8DC985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6:01.261" v="590"/>
          <ac:spMkLst>
            <pc:docMk/>
            <pc:sldMk cId="2621102418" sldId="267"/>
            <ac:spMk id="8" creationId="{C758EC8D-68D1-4138-B719-BE00C78AD146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5:39.229" v="586"/>
          <ac:spMkLst>
            <pc:docMk/>
            <pc:sldMk cId="2621102418" sldId="267"/>
            <ac:spMk id="9" creationId="{876248C8-0720-48AB-91BA-5F530BB41E5E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6:01.261" v="590"/>
          <ac:spMkLst>
            <pc:docMk/>
            <pc:sldMk cId="2621102418" sldId="267"/>
            <ac:spMk id="10" creationId="{514579E4-5B5F-42C9-B08F-A904C81B14E8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5:39.229" v="586"/>
          <ac:spMkLst>
            <pc:docMk/>
            <pc:sldMk cId="2621102418" sldId="267"/>
            <ac:spMk id="11" creationId="{523BEDA7-D0B8-4802-8168-92452653BC9F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6:01.261" v="590"/>
          <ac:spMkLst>
            <pc:docMk/>
            <pc:sldMk cId="2621102418" sldId="267"/>
            <ac:spMk id="12" creationId="{B41BF6CF-E1B8-4EE2-9AE1-86A58DAFD753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5:39.229" v="586"/>
          <ac:spMkLst>
            <pc:docMk/>
            <pc:sldMk cId="2621102418" sldId="267"/>
            <ac:spMk id="13" creationId="{D2EFF34B-7B1A-4F9D-8CEE-A40962BC7C21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5:47.198" v="588"/>
          <ac:spMkLst>
            <pc:docMk/>
            <pc:sldMk cId="2621102418" sldId="267"/>
            <ac:spMk id="15" creationId="{876248C8-0720-48AB-91BA-5F530BB41E5E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5:47.198" v="588"/>
          <ac:spMkLst>
            <pc:docMk/>
            <pc:sldMk cId="2621102418" sldId="267"/>
            <ac:spMk id="16" creationId="{523BEDA7-D0B8-4802-8168-92452653BC9F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5:47.198" v="588"/>
          <ac:spMkLst>
            <pc:docMk/>
            <pc:sldMk cId="2621102418" sldId="267"/>
            <ac:spMk id="17" creationId="{D2EFF34B-7B1A-4F9D-8CEE-A40962BC7C21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6:01.261" v="590"/>
          <ac:spMkLst>
            <pc:docMk/>
            <pc:sldMk cId="2621102418" sldId="267"/>
            <ac:spMk id="20" creationId="{6CA6A4BF-395F-1CBB-D621-DCE53C8DC985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6:06.261" v="592"/>
          <ac:spMkLst>
            <pc:docMk/>
            <pc:sldMk cId="2621102418" sldId="267"/>
            <ac:spMk id="22" creationId="{5DB0431E-0B04-44A1-9C51-531E28D18A60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6:06.261" v="592"/>
          <ac:spMkLst>
            <pc:docMk/>
            <pc:sldMk cId="2621102418" sldId="267"/>
            <ac:spMk id="23" creationId="{6CA6A4BF-395F-1CBB-D621-DCE53C8DC985}"/>
          </ac:spMkLst>
        </pc:spChg>
        <pc:spChg chg="add del">
          <ac:chgData name="Walls, Brooke H. (DDA)" userId="S::brooke.walls@delaware.gov::447c7c5c-02a1-40c7-9870-1626d07e5d6a" providerId="AD" clId="Web-{E298157D-8B1B-27F1-C483-18C700661108}" dt="2026-07-30T19:26:06.261" v="592"/>
          <ac:spMkLst>
            <pc:docMk/>
            <pc:sldMk cId="2621102418" sldId="267"/>
            <ac:spMk id="24" creationId="{6B424749-EEE0-49C9-9ABF-97B171A3EA00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26:06.277" v="593"/>
          <ac:spMkLst>
            <pc:docMk/>
            <pc:sldMk cId="2621102418" sldId="267"/>
            <ac:spMk id="26" creationId="{C758EC8D-68D1-4138-B719-BE00C78AD146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26:06.277" v="593"/>
          <ac:spMkLst>
            <pc:docMk/>
            <pc:sldMk cId="2621102418" sldId="267"/>
            <ac:spMk id="27" creationId="{514579E4-5B5F-42C9-B08F-A904C81B14E8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26:06.277" v="593"/>
          <ac:spMkLst>
            <pc:docMk/>
            <pc:sldMk cId="2621102418" sldId="267"/>
            <ac:spMk id="28" creationId="{6CA6A4BF-395F-1CBB-D621-DCE53C8DC985}"/>
          </ac:spMkLst>
        </pc:spChg>
        <pc:spChg chg="add">
          <ac:chgData name="Walls, Brooke H. (DDA)" userId="S::brooke.walls@delaware.gov::447c7c5c-02a1-40c7-9870-1626d07e5d6a" providerId="AD" clId="Web-{E298157D-8B1B-27F1-C483-18C700661108}" dt="2026-07-30T19:26:06.277" v="593"/>
          <ac:spMkLst>
            <pc:docMk/>
            <pc:sldMk cId="2621102418" sldId="267"/>
            <ac:spMk id="29" creationId="{B41BF6CF-E1B8-4EE2-9AE1-86A58DAFD753}"/>
          </ac:spMkLst>
        </pc:spChg>
        <pc:graphicFrameChg chg="add del">
          <ac:chgData name="Walls, Brooke H. (DDA)" userId="S::brooke.walls@delaware.gov::447c7c5c-02a1-40c7-9870-1626d07e5d6a" providerId="AD" clId="Web-{E298157D-8B1B-27F1-C483-18C700661108}" dt="2026-07-30T19:25:39.229" v="586"/>
          <ac:graphicFrameMkLst>
            <pc:docMk/>
            <pc:sldMk cId="2621102418" sldId="267"/>
            <ac:graphicFrameMk id="5" creationId="{34516C74-6D64-2125-270F-2C38D0F93ECA}"/>
          </ac:graphicFrameMkLst>
        </pc:graphicFrameChg>
        <pc:graphicFrameChg chg="add del">
          <ac:chgData name="Walls, Brooke H. (DDA)" userId="S::brooke.walls@delaware.gov::447c7c5c-02a1-40c7-9870-1626d07e5d6a" providerId="AD" clId="Web-{E298157D-8B1B-27F1-C483-18C700661108}" dt="2026-07-30T19:25:47.198" v="588"/>
          <ac:graphicFrameMkLst>
            <pc:docMk/>
            <pc:sldMk cId="2621102418" sldId="267"/>
            <ac:graphicFrameMk id="18" creationId="{B2F655C4-069B-28BB-8FA1-0BE5392BD7EA}"/>
          </ac:graphicFrameMkLst>
        </pc:graphicFrameChg>
      </pc:sldChg>
      <pc:sldMasterChg chg="del delSldLayout">
        <pc:chgData name="Walls, Brooke H. (DDA)" userId="S::brooke.walls@delaware.gov::447c7c5c-02a1-40c7-9870-1626d07e5d6a" providerId="AD" clId="Web-{E298157D-8B1B-27F1-C483-18C700661108}" dt="2026-07-30T18:49:45.058" v="1"/>
        <pc:sldMasterMkLst>
          <pc:docMk/>
          <pc:sldMasterMk cId="553191724" sldId="2147483792"/>
        </pc:sldMasterMkLst>
        <pc:sldLayoutChg chg="del">
          <pc:chgData name="Walls, Brooke H. (DDA)" userId="S::brooke.walls@delaware.gov::447c7c5c-02a1-40c7-9870-1626d07e5d6a" providerId="AD" clId="Web-{E298157D-8B1B-27F1-C483-18C700661108}" dt="2026-07-30T18:49:45.058" v="1"/>
          <pc:sldLayoutMkLst>
            <pc:docMk/>
            <pc:sldMasterMk cId="553191724" sldId="2147483792"/>
            <pc:sldLayoutMk cId="736034620" sldId="2147483793"/>
          </pc:sldLayoutMkLst>
        </pc:sldLayoutChg>
        <pc:sldLayoutChg chg="del">
          <pc:chgData name="Walls, Brooke H. (DDA)" userId="S::brooke.walls@delaware.gov::447c7c5c-02a1-40c7-9870-1626d07e5d6a" providerId="AD" clId="Web-{E298157D-8B1B-27F1-C483-18C700661108}" dt="2026-07-30T18:49:45.058" v="1"/>
          <pc:sldLayoutMkLst>
            <pc:docMk/>
            <pc:sldMasterMk cId="553191724" sldId="2147483792"/>
            <pc:sldLayoutMk cId="1036091492" sldId="2147483794"/>
          </pc:sldLayoutMkLst>
        </pc:sldLayoutChg>
        <pc:sldLayoutChg chg="del">
          <pc:chgData name="Walls, Brooke H. (DDA)" userId="S::brooke.walls@delaware.gov::447c7c5c-02a1-40c7-9870-1626d07e5d6a" providerId="AD" clId="Web-{E298157D-8B1B-27F1-C483-18C700661108}" dt="2026-07-30T18:49:45.058" v="1"/>
          <pc:sldLayoutMkLst>
            <pc:docMk/>
            <pc:sldMasterMk cId="553191724" sldId="2147483792"/>
            <pc:sldLayoutMk cId="659765120" sldId="2147483795"/>
          </pc:sldLayoutMkLst>
        </pc:sldLayoutChg>
        <pc:sldLayoutChg chg="del">
          <pc:chgData name="Walls, Brooke H. (DDA)" userId="S::brooke.walls@delaware.gov::447c7c5c-02a1-40c7-9870-1626d07e5d6a" providerId="AD" clId="Web-{E298157D-8B1B-27F1-C483-18C700661108}" dt="2026-07-30T18:49:45.058" v="1"/>
          <pc:sldLayoutMkLst>
            <pc:docMk/>
            <pc:sldMasterMk cId="553191724" sldId="2147483792"/>
            <pc:sldLayoutMk cId="428903094" sldId="2147483796"/>
          </pc:sldLayoutMkLst>
        </pc:sldLayoutChg>
        <pc:sldLayoutChg chg="del">
          <pc:chgData name="Walls, Brooke H. (DDA)" userId="S::brooke.walls@delaware.gov::447c7c5c-02a1-40c7-9870-1626d07e5d6a" providerId="AD" clId="Web-{E298157D-8B1B-27F1-C483-18C700661108}" dt="2026-07-30T18:49:45.058" v="1"/>
          <pc:sldLayoutMkLst>
            <pc:docMk/>
            <pc:sldMasterMk cId="553191724" sldId="2147483792"/>
            <pc:sldLayoutMk cId="1143720925" sldId="2147483797"/>
          </pc:sldLayoutMkLst>
        </pc:sldLayoutChg>
        <pc:sldLayoutChg chg="del">
          <pc:chgData name="Walls, Brooke H. (DDA)" userId="S::brooke.walls@delaware.gov::447c7c5c-02a1-40c7-9870-1626d07e5d6a" providerId="AD" clId="Web-{E298157D-8B1B-27F1-C483-18C700661108}" dt="2026-07-30T18:49:45.058" v="1"/>
          <pc:sldLayoutMkLst>
            <pc:docMk/>
            <pc:sldMasterMk cId="553191724" sldId="2147483792"/>
            <pc:sldLayoutMk cId="609791213" sldId="2147483798"/>
          </pc:sldLayoutMkLst>
        </pc:sldLayoutChg>
        <pc:sldLayoutChg chg="del">
          <pc:chgData name="Walls, Brooke H. (DDA)" userId="S::brooke.walls@delaware.gov::447c7c5c-02a1-40c7-9870-1626d07e5d6a" providerId="AD" clId="Web-{E298157D-8B1B-27F1-C483-18C700661108}" dt="2026-07-30T18:49:45.058" v="1"/>
          <pc:sldLayoutMkLst>
            <pc:docMk/>
            <pc:sldMasterMk cId="553191724" sldId="2147483792"/>
            <pc:sldLayoutMk cId="3910433806" sldId="2147483799"/>
          </pc:sldLayoutMkLst>
        </pc:sldLayoutChg>
        <pc:sldLayoutChg chg="del">
          <pc:chgData name="Walls, Brooke H. (DDA)" userId="S::brooke.walls@delaware.gov::447c7c5c-02a1-40c7-9870-1626d07e5d6a" providerId="AD" clId="Web-{E298157D-8B1B-27F1-C483-18C700661108}" dt="2026-07-30T18:49:45.058" v="1"/>
          <pc:sldLayoutMkLst>
            <pc:docMk/>
            <pc:sldMasterMk cId="553191724" sldId="2147483792"/>
            <pc:sldLayoutMk cId="4156852890" sldId="2147483800"/>
          </pc:sldLayoutMkLst>
        </pc:sldLayoutChg>
        <pc:sldLayoutChg chg="del">
          <pc:chgData name="Walls, Brooke H. (DDA)" userId="S::brooke.walls@delaware.gov::447c7c5c-02a1-40c7-9870-1626d07e5d6a" providerId="AD" clId="Web-{E298157D-8B1B-27F1-C483-18C700661108}" dt="2026-07-30T18:49:45.058" v="1"/>
          <pc:sldLayoutMkLst>
            <pc:docMk/>
            <pc:sldMasterMk cId="553191724" sldId="2147483792"/>
            <pc:sldLayoutMk cId="1571312065" sldId="2147483801"/>
          </pc:sldLayoutMkLst>
        </pc:sldLayoutChg>
        <pc:sldLayoutChg chg="del">
          <pc:chgData name="Walls, Brooke H. (DDA)" userId="S::brooke.walls@delaware.gov::447c7c5c-02a1-40c7-9870-1626d07e5d6a" providerId="AD" clId="Web-{E298157D-8B1B-27F1-C483-18C700661108}" dt="2026-07-30T18:49:45.058" v="1"/>
          <pc:sldLayoutMkLst>
            <pc:docMk/>
            <pc:sldMasterMk cId="553191724" sldId="2147483792"/>
            <pc:sldLayoutMk cId="1939437589" sldId="2147483802"/>
          </pc:sldLayoutMkLst>
        </pc:sldLayoutChg>
        <pc:sldLayoutChg chg="del">
          <pc:chgData name="Walls, Brooke H. (DDA)" userId="S::brooke.walls@delaware.gov::447c7c5c-02a1-40c7-9870-1626d07e5d6a" providerId="AD" clId="Web-{E298157D-8B1B-27F1-C483-18C700661108}" dt="2026-07-30T18:49:45.058" v="1"/>
          <pc:sldLayoutMkLst>
            <pc:docMk/>
            <pc:sldMasterMk cId="553191724" sldId="2147483792"/>
            <pc:sldLayoutMk cId="3308701466" sldId="2147483803"/>
          </pc:sldLayoutMkLst>
        </pc:sldLayoutChg>
      </pc:sldMasterChg>
      <pc:sldMasterChg chg="add del addSldLayout delSldLayout modSldLayout">
        <pc:chgData name="Walls, Brooke H. (DDA)" userId="S::brooke.walls@delaware.gov::447c7c5c-02a1-40c7-9870-1626d07e5d6a" providerId="AD" clId="Web-{E298157D-8B1B-27F1-C483-18C700661108}" dt="2026-07-30T18:49:49.887" v="2"/>
        <pc:sldMasterMkLst>
          <pc:docMk/>
          <pc:sldMasterMk cId="2981913581" sldId="2147483804"/>
        </pc:sldMasterMkLst>
        <pc:sldLayoutChg chg="add del mod replId">
          <pc:chgData name="Walls, Brooke H. (DDA)" userId="S::brooke.walls@delaware.gov::447c7c5c-02a1-40c7-9870-1626d07e5d6a" providerId="AD" clId="Web-{E298157D-8B1B-27F1-C483-18C700661108}" dt="2026-07-30T18:49:49.887" v="2"/>
          <pc:sldLayoutMkLst>
            <pc:docMk/>
            <pc:sldMasterMk cId="2981913581" sldId="2147483804"/>
            <pc:sldLayoutMk cId="3917636294" sldId="2147483805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49.887" v="2"/>
          <pc:sldLayoutMkLst>
            <pc:docMk/>
            <pc:sldMasterMk cId="2981913581" sldId="2147483804"/>
            <pc:sldLayoutMk cId="1163527353" sldId="2147483806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49.887" v="2"/>
          <pc:sldLayoutMkLst>
            <pc:docMk/>
            <pc:sldMasterMk cId="2981913581" sldId="2147483804"/>
            <pc:sldLayoutMk cId="3487576655" sldId="2147483807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49.887" v="2"/>
          <pc:sldLayoutMkLst>
            <pc:docMk/>
            <pc:sldMasterMk cId="2981913581" sldId="2147483804"/>
            <pc:sldLayoutMk cId="3421978052" sldId="2147483808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49.887" v="2"/>
          <pc:sldLayoutMkLst>
            <pc:docMk/>
            <pc:sldMasterMk cId="2981913581" sldId="2147483804"/>
            <pc:sldLayoutMk cId="500470765" sldId="2147483809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49.887" v="2"/>
          <pc:sldLayoutMkLst>
            <pc:docMk/>
            <pc:sldMasterMk cId="2981913581" sldId="2147483804"/>
            <pc:sldLayoutMk cId="3844358759" sldId="2147483810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49.887" v="2"/>
          <pc:sldLayoutMkLst>
            <pc:docMk/>
            <pc:sldMasterMk cId="2981913581" sldId="2147483804"/>
            <pc:sldLayoutMk cId="1646588037" sldId="2147483811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49.887" v="2"/>
          <pc:sldLayoutMkLst>
            <pc:docMk/>
            <pc:sldMasterMk cId="2981913581" sldId="2147483804"/>
            <pc:sldLayoutMk cId="2593495261" sldId="2147483812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49.887" v="2"/>
          <pc:sldLayoutMkLst>
            <pc:docMk/>
            <pc:sldMasterMk cId="2981913581" sldId="2147483804"/>
            <pc:sldLayoutMk cId="394442257" sldId="2147483813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49.887" v="2"/>
          <pc:sldLayoutMkLst>
            <pc:docMk/>
            <pc:sldMasterMk cId="2981913581" sldId="2147483804"/>
            <pc:sldLayoutMk cId="347197980" sldId="2147483814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49.887" v="2"/>
          <pc:sldLayoutMkLst>
            <pc:docMk/>
            <pc:sldMasterMk cId="2981913581" sldId="2147483804"/>
            <pc:sldLayoutMk cId="1613151325" sldId="2147483815"/>
          </pc:sldLayoutMkLst>
        </pc:sldLayoutChg>
      </pc:sldMasterChg>
      <pc:sldMasterChg chg="add del addSldLayout delSldLayout modSldLayout">
        <pc:chgData name="Walls, Brooke H. (DDA)" userId="S::brooke.walls@delaware.gov::447c7c5c-02a1-40c7-9870-1626d07e5d6a" providerId="AD" clId="Web-{E298157D-8B1B-27F1-C483-18C700661108}" dt="2026-07-30T18:49:54.934" v="3"/>
        <pc:sldMasterMkLst>
          <pc:docMk/>
          <pc:sldMasterMk cId="1278942104" sldId="2147483816"/>
        </pc:sldMasterMkLst>
        <pc:sldLayoutChg chg="add del mod replId">
          <pc:chgData name="Walls, Brooke H. (DDA)" userId="S::brooke.walls@delaware.gov::447c7c5c-02a1-40c7-9870-1626d07e5d6a" providerId="AD" clId="Web-{E298157D-8B1B-27F1-C483-18C700661108}" dt="2026-07-30T18:49:54.934" v="3"/>
          <pc:sldLayoutMkLst>
            <pc:docMk/>
            <pc:sldMasterMk cId="1278942104" sldId="2147483816"/>
            <pc:sldLayoutMk cId="557375086" sldId="2147483817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4.934" v="3"/>
          <pc:sldLayoutMkLst>
            <pc:docMk/>
            <pc:sldMasterMk cId="1278942104" sldId="2147483816"/>
            <pc:sldLayoutMk cId="2873833208" sldId="2147483818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4.934" v="3"/>
          <pc:sldLayoutMkLst>
            <pc:docMk/>
            <pc:sldMasterMk cId="1278942104" sldId="2147483816"/>
            <pc:sldLayoutMk cId="3676697351" sldId="2147483819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4.934" v="3"/>
          <pc:sldLayoutMkLst>
            <pc:docMk/>
            <pc:sldMasterMk cId="1278942104" sldId="2147483816"/>
            <pc:sldLayoutMk cId="2934387862" sldId="2147483820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4.934" v="3"/>
          <pc:sldLayoutMkLst>
            <pc:docMk/>
            <pc:sldMasterMk cId="1278942104" sldId="2147483816"/>
            <pc:sldLayoutMk cId="1306410797" sldId="2147483821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4.934" v="3"/>
          <pc:sldLayoutMkLst>
            <pc:docMk/>
            <pc:sldMasterMk cId="1278942104" sldId="2147483816"/>
            <pc:sldLayoutMk cId="4204725794" sldId="2147483822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4.934" v="3"/>
          <pc:sldLayoutMkLst>
            <pc:docMk/>
            <pc:sldMasterMk cId="1278942104" sldId="2147483816"/>
            <pc:sldLayoutMk cId="1340255463" sldId="2147483823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4.934" v="3"/>
          <pc:sldLayoutMkLst>
            <pc:docMk/>
            <pc:sldMasterMk cId="1278942104" sldId="2147483816"/>
            <pc:sldLayoutMk cId="829256413" sldId="2147483824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4.934" v="3"/>
          <pc:sldLayoutMkLst>
            <pc:docMk/>
            <pc:sldMasterMk cId="1278942104" sldId="2147483816"/>
            <pc:sldLayoutMk cId="89770948" sldId="2147483825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4.934" v="3"/>
          <pc:sldLayoutMkLst>
            <pc:docMk/>
            <pc:sldMasterMk cId="1278942104" sldId="2147483816"/>
            <pc:sldLayoutMk cId="644876173" sldId="2147483826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4.934" v="3"/>
          <pc:sldLayoutMkLst>
            <pc:docMk/>
            <pc:sldMasterMk cId="1278942104" sldId="2147483816"/>
            <pc:sldLayoutMk cId="897421567" sldId="2147483827"/>
          </pc:sldLayoutMkLst>
        </pc:sldLayoutChg>
      </pc:sldMasterChg>
      <pc:sldMasterChg chg="add del addSldLayout delSldLayout modSldLayout">
        <pc:chgData name="Walls, Brooke H. (DDA)" userId="S::brooke.walls@delaware.gov::447c7c5c-02a1-40c7-9870-1626d07e5d6a" providerId="AD" clId="Web-{E298157D-8B1B-27F1-C483-18C700661108}" dt="2026-07-30T18:49:59.480" v="4"/>
        <pc:sldMasterMkLst>
          <pc:docMk/>
          <pc:sldMasterMk cId="2284115076" sldId="2147483828"/>
        </pc:sldMasterMkLst>
        <pc:sldLayoutChg chg="add del mod replId">
          <pc:chgData name="Walls, Brooke H. (DDA)" userId="S::brooke.walls@delaware.gov::447c7c5c-02a1-40c7-9870-1626d07e5d6a" providerId="AD" clId="Web-{E298157D-8B1B-27F1-C483-18C700661108}" dt="2026-07-30T18:49:59.480" v="4"/>
          <pc:sldLayoutMkLst>
            <pc:docMk/>
            <pc:sldMasterMk cId="2284115076" sldId="2147483828"/>
            <pc:sldLayoutMk cId="2271822977" sldId="2147483829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9.480" v="4"/>
          <pc:sldLayoutMkLst>
            <pc:docMk/>
            <pc:sldMasterMk cId="2284115076" sldId="2147483828"/>
            <pc:sldLayoutMk cId="244204607" sldId="2147483830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9.480" v="4"/>
          <pc:sldLayoutMkLst>
            <pc:docMk/>
            <pc:sldMasterMk cId="2284115076" sldId="2147483828"/>
            <pc:sldLayoutMk cId="915978665" sldId="2147483831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9.480" v="4"/>
          <pc:sldLayoutMkLst>
            <pc:docMk/>
            <pc:sldMasterMk cId="2284115076" sldId="2147483828"/>
            <pc:sldLayoutMk cId="2986568196" sldId="2147483832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9.480" v="4"/>
          <pc:sldLayoutMkLst>
            <pc:docMk/>
            <pc:sldMasterMk cId="2284115076" sldId="2147483828"/>
            <pc:sldLayoutMk cId="3541387708" sldId="2147483833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9.480" v="4"/>
          <pc:sldLayoutMkLst>
            <pc:docMk/>
            <pc:sldMasterMk cId="2284115076" sldId="2147483828"/>
            <pc:sldLayoutMk cId="2731737363" sldId="2147483834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9.480" v="4"/>
          <pc:sldLayoutMkLst>
            <pc:docMk/>
            <pc:sldMasterMk cId="2284115076" sldId="2147483828"/>
            <pc:sldLayoutMk cId="1826948200" sldId="2147483835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9.480" v="4"/>
          <pc:sldLayoutMkLst>
            <pc:docMk/>
            <pc:sldMasterMk cId="2284115076" sldId="2147483828"/>
            <pc:sldLayoutMk cId="2166993831" sldId="2147483836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9.480" v="4"/>
          <pc:sldLayoutMkLst>
            <pc:docMk/>
            <pc:sldMasterMk cId="2284115076" sldId="2147483828"/>
            <pc:sldLayoutMk cId="3674541999" sldId="2147483837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9.480" v="4"/>
          <pc:sldLayoutMkLst>
            <pc:docMk/>
            <pc:sldMasterMk cId="2284115076" sldId="2147483828"/>
            <pc:sldLayoutMk cId="563309793" sldId="2147483838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49:59.480" v="4"/>
          <pc:sldLayoutMkLst>
            <pc:docMk/>
            <pc:sldMasterMk cId="2284115076" sldId="2147483828"/>
            <pc:sldLayoutMk cId="3041210774" sldId="2147483839"/>
          </pc:sldLayoutMkLst>
        </pc:sldLayoutChg>
      </pc:sldMasterChg>
      <pc:sldMasterChg chg="add del addSldLayout delSldLayout modSldLayout">
        <pc:chgData name="Walls, Brooke H. (DDA)" userId="S::brooke.walls@delaware.gov::447c7c5c-02a1-40c7-9870-1626d07e5d6a" providerId="AD" clId="Web-{E298157D-8B1B-27F1-C483-18C700661108}" dt="2026-07-30T18:50:02.293" v="5"/>
        <pc:sldMasterMkLst>
          <pc:docMk/>
          <pc:sldMasterMk cId="2537616829" sldId="2147483840"/>
        </pc:sldMasterMkLst>
        <pc:sldLayoutChg chg="add del mod replId">
          <pc:chgData name="Walls, Brooke H. (DDA)" userId="S::brooke.walls@delaware.gov::447c7c5c-02a1-40c7-9870-1626d07e5d6a" providerId="AD" clId="Web-{E298157D-8B1B-27F1-C483-18C700661108}" dt="2026-07-30T18:50:02.293" v="5"/>
          <pc:sldLayoutMkLst>
            <pc:docMk/>
            <pc:sldMasterMk cId="2537616829" sldId="2147483840"/>
            <pc:sldLayoutMk cId="1108358399" sldId="2147483841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02.293" v="5"/>
          <pc:sldLayoutMkLst>
            <pc:docMk/>
            <pc:sldMasterMk cId="2537616829" sldId="2147483840"/>
            <pc:sldLayoutMk cId="3021930467" sldId="2147483842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02.293" v="5"/>
          <pc:sldLayoutMkLst>
            <pc:docMk/>
            <pc:sldMasterMk cId="2537616829" sldId="2147483840"/>
            <pc:sldLayoutMk cId="1302220520" sldId="2147483843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02.293" v="5"/>
          <pc:sldLayoutMkLst>
            <pc:docMk/>
            <pc:sldMasterMk cId="2537616829" sldId="2147483840"/>
            <pc:sldLayoutMk cId="3278191882" sldId="2147483844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02.293" v="5"/>
          <pc:sldLayoutMkLst>
            <pc:docMk/>
            <pc:sldMasterMk cId="2537616829" sldId="2147483840"/>
            <pc:sldLayoutMk cId="2879137355" sldId="2147483845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02.293" v="5"/>
          <pc:sldLayoutMkLst>
            <pc:docMk/>
            <pc:sldMasterMk cId="2537616829" sldId="2147483840"/>
            <pc:sldLayoutMk cId="3144649770" sldId="2147483846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02.293" v="5"/>
          <pc:sldLayoutMkLst>
            <pc:docMk/>
            <pc:sldMasterMk cId="2537616829" sldId="2147483840"/>
            <pc:sldLayoutMk cId="867538128" sldId="2147483847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02.293" v="5"/>
          <pc:sldLayoutMkLst>
            <pc:docMk/>
            <pc:sldMasterMk cId="2537616829" sldId="2147483840"/>
            <pc:sldLayoutMk cId="384517750" sldId="2147483848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02.293" v="5"/>
          <pc:sldLayoutMkLst>
            <pc:docMk/>
            <pc:sldMasterMk cId="2537616829" sldId="2147483840"/>
            <pc:sldLayoutMk cId="1309106719" sldId="2147483849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02.293" v="5"/>
          <pc:sldLayoutMkLst>
            <pc:docMk/>
            <pc:sldMasterMk cId="2537616829" sldId="2147483840"/>
            <pc:sldLayoutMk cId="3053120834" sldId="2147483850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02.293" v="5"/>
          <pc:sldLayoutMkLst>
            <pc:docMk/>
            <pc:sldMasterMk cId="2537616829" sldId="2147483840"/>
            <pc:sldLayoutMk cId="1162746497" sldId="2147483851"/>
          </pc:sldLayoutMkLst>
        </pc:sldLayoutChg>
      </pc:sldMasterChg>
      <pc:sldMasterChg chg="add del addSldLayout delSldLayout modSldLayout">
        <pc:chgData name="Walls, Brooke H. (DDA)" userId="S::brooke.walls@delaware.gov::447c7c5c-02a1-40c7-9870-1626d07e5d6a" providerId="AD" clId="Web-{E298157D-8B1B-27F1-C483-18C700661108}" dt="2026-07-30T18:50:22.403" v="6"/>
        <pc:sldMasterMkLst>
          <pc:docMk/>
          <pc:sldMasterMk cId="3517587950" sldId="2147483852"/>
        </pc:sldMasterMkLst>
        <pc:sldLayoutChg chg="add del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3517587950" sldId="2147483852"/>
            <pc:sldLayoutMk cId="2315409625" sldId="2147483853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3517587950" sldId="2147483852"/>
            <pc:sldLayoutMk cId="346650979" sldId="2147483854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3517587950" sldId="2147483852"/>
            <pc:sldLayoutMk cId="1861272224" sldId="2147483855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3517587950" sldId="2147483852"/>
            <pc:sldLayoutMk cId="3216228344" sldId="2147483856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3517587950" sldId="2147483852"/>
            <pc:sldLayoutMk cId="2751790561" sldId="2147483857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3517587950" sldId="2147483852"/>
            <pc:sldLayoutMk cId="4030311610" sldId="2147483858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3517587950" sldId="2147483852"/>
            <pc:sldLayoutMk cId="2514550862" sldId="2147483859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3517587950" sldId="2147483852"/>
            <pc:sldLayoutMk cId="1097007728" sldId="2147483860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3517587950" sldId="2147483852"/>
            <pc:sldLayoutMk cId="4104861435" sldId="2147483861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3517587950" sldId="2147483852"/>
            <pc:sldLayoutMk cId="655892364" sldId="2147483862"/>
          </pc:sldLayoutMkLst>
        </pc:sldLayoutChg>
        <pc:sldLayoutChg chg="add del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3517587950" sldId="2147483852"/>
            <pc:sldLayoutMk cId="285527257" sldId="2147483863"/>
          </pc:sldLayoutMkLst>
        </pc:sldLayoutChg>
      </pc:sldMasterChg>
      <pc:sldMasterChg chg="add addSldLayout modSldLayout">
        <pc:chgData name="Walls, Brooke H. (DDA)" userId="S::brooke.walls@delaware.gov::447c7c5c-02a1-40c7-9870-1626d07e5d6a" providerId="AD" clId="Web-{E298157D-8B1B-27F1-C483-18C700661108}" dt="2026-07-30T18:50:22.403" v="6"/>
        <pc:sldMasterMkLst>
          <pc:docMk/>
          <pc:sldMasterMk cId="67981583" sldId="2147483864"/>
        </pc:sldMasterMkLst>
        <pc:sldLayoutChg chg="add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67981583" sldId="2147483864"/>
            <pc:sldLayoutMk cId="2608944489" sldId="2147483865"/>
          </pc:sldLayoutMkLst>
        </pc:sldLayoutChg>
        <pc:sldLayoutChg chg="add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67981583" sldId="2147483864"/>
            <pc:sldLayoutMk cId="1799577630" sldId="2147483866"/>
          </pc:sldLayoutMkLst>
        </pc:sldLayoutChg>
        <pc:sldLayoutChg chg="add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67981583" sldId="2147483864"/>
            <pc:sldLayoutMk cId="3735011109" sldId="2147483867"/>
          </pc:sldLayoutMkLst>
        </pc:sldLayoutChg>
        <pc:sldLayoutChg chg="add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67981583" sldId="2147483864"/>
            <pc:sldLayoutMk cId="701312283" sldId="2147483868"/>
          </pc:sldLayoutMkLst>
        </pc:sldLayoutChg>
        <pc:sldLayoutChg chg="add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67981583" sldId="2147483864"/>
            <pc:sldLayoutMk cId="3937532131" sldId="2147483869"/>
          </pc:sldLayoutMkLst>
        </pc:sldLayoutChg>
        <pc:sldLayoutChg chg="add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67981583" sldId="2147483864"/>
            <pc:sldLayoutMk cId="471428960" sldId="2147483870"/>
          </pc:sldLayoutMkLst>
        </pc:sldLayoutChg>
        <pc:sldLayoutChg chg="add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67981583" sldId="2147483864"/>
            <pc:sldLayoutMk cId="1158365037" sldId="2147483871"/>
          </pc:sldLayoutMkLst>
        </pc:sldLayoutChg>
        <pc:sldLayoutChg chg="add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67981583" sldId="2147483864"/>
            <pc:sldLayoutMk cId="1560004287" sldId="2147483872"/>
          </pc:sldLayoutMkLst>
        </pc:sldLayoutChg>
        <pc:sldLayoutChg chg="add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67981583" sldId="2147483864"/>
            <pc:sldLayoutMk cId="2831110785" sldId="2147483873"/>
          </pc:sldLayoutMkLst>
        </pc:sldLayoutChg>
        <pc:sldLayoutChg chg="add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67981583" sldId="2147483864"/>
            <pc:sldLayoutMk cId="2750028304" sldId="2147483874"/>
          </pc:sldLayoutMkLst>
        </pc:sldLayoutChg>
        <pc:sldLayoutChg chg="add mod replId">
          <pc:chgData name="Walls, Brooke H. (DDA)" userId="S::brooke.walls@delaware.gov::447c7c5c-02a1-40c7-9870-1626d07e5d6a" providerId="AD" clId="Web-{E298157D-8B1B-27F1-C483-18C700661108}" dt="2026-07-30T18:50:22.403" v="6"/>
          <pc:sldLayoutMkLst>
            <pc:docMk/>
            <pc:sldMasterMk cId="67981583" sldId="2147483864"/>
            <pc:sldLayoutMk cId="1042954" sldId="2147483875"/>
          </pc:sldLayoutMkLst>
        </pc:sldLayoutChg>
      </pc:sldMaster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8380D9-B792-4EA0-BD97-1A21373B8D30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16B2E02-B5E5-409D-A81F-641577F8836C}">
      <dgm:prSet/>
      <dgm:spPr/>
      <dgm:t>
        <a:bodyPr/>
        <a:lstStyle/>
        <a:p>
          <a:r>
            <a:rPr lang="en-US"/>
            <a:t>Overseen by a Commission of 15 voting members representing the breadth of Delaware agriculture and turf industries.</a:t>
          </a:r>
        </a:p>
      </dgm:t>
    </dgm:pt>
    <dgm:pt modelId="{0C3D4453-0292-44F4-8F02-9F36984D7279}" type="parTrans" cxnId="{AE6AAEC1-EA97-4BA1-8AF5-A0E285BB8979}">
      <dgm:prSet/>
      <dgm:spPr/>
      <dgm:t>
        <a:bodyPr/>
        <a:lstStyle/>
        <a:p>
          <a:endParaRPr lang="en-US"/>
        </a:p>
      </dgm:t>
    </dgm:pt>
    <dgm:pt modelId="{A2FC2DD6-05E7-498B-BBB4-776C1D693468}" type="sibTrans" cxnId="{AE6AAEC1-EA97-4BA1-8AF5-A0E285BB8979}">
      <dgm:prSet/>
      <dgm:spPr/>
      <dgm:t>
        <a:bodyPr/>
        <a:lstStyle/>
        <a:p>
          <a:endParaRPr lang="en-US"/>
        </a:p>
      </dgm:t>
    </dgm:pt>
    <dgm:pt modelId="{FA735488-A577-43EB-B1C1-1383862CBAA9}">
      <dgm:prSet/>
      <dgm:spPr/>
      <dgm:t>
        <a:bodyPr/>
        <a:lstStyle/>
        <a:p>
          <a:r>
            <a:rPr lang="en-US"/>
            <a:t>Representation is strategic across the 3 counties</a:t>
          </a:r>
        </a:p>
      </dgm:t>
    </dgm:pt>
    <dgm:pt modelId="{3299B809-F028-4E2E-8A34-96B06C4B40D8}" type="parTrans" cxnId="{580B7775-FC09-4B0D-AE10-3A29E6359B40}">
      <dgm:prSet/>
      <dgm:spPr/>
      <dgm:t>
        <a:bodyPr/>
        <a:lstStyle/>
        <a:p>
          <a:endParaRPr lang="en-US"/>
        </a:p>
      </dgm:t>
    </dgm:pt>
    <dgm:pt modelId="{CED30C90-173B-4A7A-8C87-36BBFEEF3F26}" type="sibTrans" cxnId="{580B7775-FC09-4B0D-AE10-3A29E6359B40}">
      <dgm:prSet/>
      <dgm:spPr/>
      <dgm:t>
        <a:bodyPr/>
        <a:lstStyle/>
        <a:p>
          <a:endParaRPr lang="en-US"/>
        </a:p>
      </dgm:t>
    </dgm:pt>
    <dgm:pt modelId="{3F812259-84A6-485D-9F12-E2860EC357F8}">
      <dgm:prSet/>
      <dgm:spPr/>
      <dgm:t>
        <a:bodyPr/>
        <a:lstStyle/>
        <a:p>
          <a:r>
            <a:rPr lang="en-US"/>
            <a:t>Commissioners are appointed by elected officials</a:t>
          </a:r>
        </a:p>
      </dgm:t>
    </dgm:pt>
    <dgm:pt modelId="{607DCC15-63EF-436E-AF04-CB144459F67D}" type="parTrans" cxnId="{1180E13E-E878-4C9C-9378-96DBB7D16989}">
      <dgm:prSet/>
      <dgm:spPr/>
      <dgm:t>
        <a:bodyPr/>
        <a:lstStyle/>
        <a:p>
          <a:endParaRPr lang="en-US"/>
        </a:p>
      </dgm:t>
    </dgm:pt>
    <dgm:pt modelId="{9D5BFFA0-C9DF-4C3D-BB8F-21037E6BAD2D}" type="sibTrans" cxnId="{1180E13E-E878-4C9C-9378-96DBB7D16989}">
      <dgm:prSet/>
      <dgm:spPr/>
      <dgm:t>
        <a:bodyPr/>
        <a:lstStyle/>
        <a:p>
          <a:endParaRPr lang="en-US"/>
        </a:p>
      </dgm:t>
    </dgm:pt>
    <dgm:pt modelId="{3551D05A-07D5-4800-A9E2-196FBB4A8A4E}">
      <dgm:prSet/>
      <dgm:spPr/>
      <dgm:t>
        <a:bodyPr/>
        <a:lstStyle/>
        <a:p>
          <a:r>
            <a:rPr lang="en-US"/>
            <a:t>Additional non-voting members sitting on the Commission include the Secretary of Agriculture, Secretary of DNREC, a representative of DHSS, a Deputy Attorney General, and the program administrator</a:t>
          </a:r>
        </a:p>
      </dgm:t>
    </dgm:pt>
    <dgm:pt modelId="{64598D80-761B-4DDE-8329-44FAD833479E}" type="parTrans" cxnId="{A251EBA7-6FB5-4491-A736-CABEF7F2DFAF}">
      <dgm:prSet/>
      <dgm:spPr/>
      <dgm:t>
        <a:bodyPr/>
        <a:lstStyle/>
        <a:p>
          <a:endParaRPr lang="en-US"/>
        </a:p>
      </dgm:t>
    </dgm:pt>
    <dgm:pt modelId="{F7FBE3F7-A4AB-4C60-BF99-D461DDAC4178}" type="sibTrans" cxnId="{A251EBA7-6FB5-4491-A736-CABEF7F2DFAF}">
      <dgm:prSet/>
      <dgm:spPr/>
      <dgm:t>
        <a:bodyPr/>
        <a:lstStyle/>
        <a:p>
          <a:endParaRPr lang="en-US"/>
        </a:p>
      </dgm:t>
    </dgm:pt>
    <dgm:pt modelId="{4AB85135-6416-46F2-B964-2086BE0B1BFB}">
      <dgm:prSet/>
      <dgm:spPr/>
      <dgm:t>
        <a:bodyPr/>
        <a:lstStyle/>
        <a:p>
          <a:r>
            <a:rPr lang="en-US"/>
            <a:t>Daily activities and decisions made by the Commission are carried out by the Program Administrator and a staff of 5 FTEs</a:t>
          </a:r>
        </a:p>
      </dgm:t>
    </dgm:pt>
    <dgm:pt modelId="{2A3EADCB-FDB3-45E6-9ED0-5126D0B2FF5D}" type="parTrans" cxnId="{2EBEF0A9-1318-4ABF-8308-6B704FB3FD6F}">
      <dgm:prSet/>
      <dgm:spPr/>
      <dgm:t>
        <a:bodyPr/>
        <a:lstStyle/>
        <a:p>
          <a:endParaRPr lang="en-US"/>
        </a:p>
      </dgm:t>
    </dgm:pt>
    <dgm:pt modelId="{F6C2B35C-9C5C-4BAB-9441-A530242CACD5}" type="sibTrans" cxnId="{2EBEF0A9-1318-4ABF-8308-6B704FB3FD6F}">
      <dgm:prSet/>
      <dgm:spPr/>
      <dgm:t>
        <a:bodyPr/>
        <a:lstStyle/>
        <a:p>
          <a:endParaRPr lang="en-US"/>
        </a:p>
      </dgm:t>
    </dgm:pt>
    <dgm:pt modelId="{82080547-B249-453A-BDEB-0C6A47D1518F}" type="pres">
      <dgm:prSet presAssocID="{298380D9-B792-4EA0-BD97-1A21373B8D30}" presName="linear" presStyleCnt="0">
        <dgm:presLayoutVars>
          <dgm:animLvl val="lvl"/>
          <dgm:resizeHandles val="exact"/>
        </dgm:presLayoutVars>
      </dgm:prSet>
      <dgm:spPr/>
    </dgm:pt>
    <dgm:pt modelId="{D4518138-9E62-4D15-8C97-C0839FD42F48}" type="pres">
      <dgm:prSet presAssocID="{C16B2E02-B5E5-409D-A81F-641577F8836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426F3AE-7EB6-4E5B-833E-1E3ABDAA87B4}" type="pres">
      <dgm:prSet presAssocID="{C16B2E02-B5E5-409D-A81F-641577F8836C}" presName="childText" presStyleLbl="revTx" presStyleIdx="0" presStyleCnt="1">
        <dgm:presLayoutVars>
          <dgm:bulletEnabled val="1"/>
        </dgm:presLayoutVars>
      </dgm:prSet>
      <dgm:spPr/>
    </dgm:pt>
    <dgm:pt modelId="{E5AC8ED4-7291-4D5F-A636-F61C83EC3D55}" type="pres">
      <dgm:prSet presAssocID="{4AB85135-6416-46F2-B964-2086BE0B1BF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2DA7801-F7A6-4D03-8020-38B1F6E99971}" type="presOf" srcId="{C16B2E02-B5E5-409D-A81F-641577F8836C}" destId="{D4518138-9E62-4D15-8C97-C0839FD42F48}" srcOrd="0" destOrd="0" presId="urn:microsoft.com/office/officeart/2005/8/layout/vList2"/>
    <dgm:cxn modelId="{FB28B02D-1F99-426A-9134-A596C4F120C3}" type="presOf" srcId="{3551D05A-07D5-4800-A9E2-196FBB4A8A4E}" destId="{7426F3AE-7EB6-4E5B-833E-1E3ABDAA87B4}" srcOrd="0" destOrd="2" presId="urn:microsoft.com/office/officeart/2005/8/layout/vList2"/>
    <dgm:cxn modelId="{47810735-FEC7-43BC-8C93-52CD75434D09}" type="presOf" srcId="{298380D9-B792-4EA0-BD97-1A21373B8D30}" destId="{82080547-B249-453A-BDEB-0C6A47D1518F}" srcOrd="0" destOrd="0" presId="urn:microsoft.com/office/officeart/2005/8/layout/vList2"/>
    <dgm:cxn modelId="{1180E13E-E878-4C9C-9378-96DBB7D16989}" srcId="{C16B2E02-B5E5-409D-A81F-641577F8836C}" destId="{3F812259-84A6-485D-9F12-E2860EC357F8}" srcOrd="1" destOrd="0" parTransId="{607DCC15-63EF-436E-AF04-CB144459F67D}" sibTransId="{9D5BFFA0-C9DF-4C3D-BB8F-21037E6BAD2D}"/>
    <dgm:cxn modelId="{F393776C-0ADD-4480-B75F-BC462B040435}" type="presOf" srcId="{FA735488-A577-43EB-B1C1-1383862CBAA9}" destId="{7426F3AE-7EB6-4E5B-833E-1E3ABDAA87B4}" srcOrd="0" destOrd="0" presId="urn:microsoft.com/office/officeart/2005/8/layout/vList2"/>
    <dgm:cxn modelId="{0EACF973-F251-4EC0-9CE9-7C46A13EF5AA}" type="presOf" srcId="{3F812259-84A6-485D-9F12-E2860EC357F8}" destId="{7426F3AE-7EB6-4E5B-833E-1E3ABDAA87B4}" srcOrd="0" destOrd="1" presId="urn:microsoft.com/office/officeart/2005/8/layout/vList2"/>
    <dgm:cxn modelId="{580B7775-FC09-4B0D-AE10-3A29E6359B40}" srcId="{C16B2E02-B5E5-409D-A81F-641577F8836C}" destId="{FA735488-A577-43EB-B1C1-1383862CBAA9}" srcOrd="0" destOrd="0" parTransId="{3299B809-F028-4E2E-8A34-96B06C4B40D8}" sibTransId="{CED30C90-173B-4A7A-8C87-36BBFEEF3F26}"/>
    <dgm:cxn modelId="{A251EBA7-6FB5-4491-A736-CABEF7F2DFAF}" srcId="{C16B2E02-B5E5-409D-A81F-641577F8836C}" destId="{3551D05A-07D5-4800-A9E2-196FBB4A8A4E}" srcOrd="2" destOrd="0" parTransId="{64598D80-761B-4DDE-8329-44FAD833479E}" sibTransId="{F7FBE3F7-A4AB-4C60-BF99-D461DDAC4178}"/>
    <dgm:cxn modelId="{2EBEF0A9-1318-4ABF-8308-6B704FB3FD6F}" srcId="{298380D9-B792-4EA0-BD97-1A21373B8D30}" destId="{4AB85135-6416-46F2-B964-2086BE0B1BFB}" srcOrd="1" destOrd="0" parTransId="{2A3EADCB-FDB3-45E6-9ED0-5126D0B2FF5D}" sibTransId="{F6C2B35C-9C5C-4BAB-9441-A530242CACD5}"/>
    <dgm:cxn modelId="{AE6AAEC1-EA97-4BA1-8AF5-A0E285BB8979}" srcId="{298380D9-B792-4EA0-BD97-1A21373B8D30}" destId="{C16B2E02-B5E5-409D-A81F-641577F8836C}" srcOrd="0" destOrd="0" parTransId="{0C3D4453-0292-44F4-8F02-9F36984D7279}" sibTransId="{A2FC2DD6-05E7-498B-BBB4-776C1D693468}"/>
    <dgm:cxn modelId="{1037F0F0-EF6F-4138-A5AB-E7BCE2C866BA}" type="presOf" srcId="{4AB85135-6416-46F2-B964-2086BE0B1BFB}" destId="{E5AC8ED4-7291-4D5F-A636-F61C83EC3D55}" srcOrd="0" destOrd="0" presId="urn:microsoft.com/office/officeart/2005/8/layout/vList2"/>
    <dgm:cxn modelId="{E9956C68-C842-459C-9B2C-3D4B6B384E33}" type="presParOf" srcId="{82080547-B249-453A-BDEB-0C6A47D1518F}" destId="{D4518138-9E62-4D15-8C97-C0839FD42F48}" srcOrd="0" destOrd="0" presId="urn:microsoft.com/office/officeart/2005/8/layout/vList2"/>
    <dgm:cxn modelId="{7139EC82-6AF5-43F3-8044-FDC021D469F9}" type="presParOf" srcId="{82080547-B249-453A-BDEB-0C6A47D1518F}" destId="{7426F3AE-7EB6-4E5B-833E-1E3ABDAA87B4}" srcOrd="1" destOrd="0" presId="urn:microsoft.com/office/officeart/2005/8/layout/vList2"/>
    <dgm:cxn modelId="{2BE7D01C-2AF6-47D7-ABF3-56DD9C4B6601}" type="presParOf" srcId="{82080547-B249-453A-BDEB-0C6A47D1518F}" destId="{E5AC8ED4-7291-4D5F-A636-F61C83EC3D5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8D8859-D646-4B57-813D-88AD921C114E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73E65B15-A83D-4247-ACE8-C6179813A8A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aseline="0"/>
            <a:t>Anyone who:</a:t>
          </a:r>
          <a:endParaRPr lang="en-US"/>
        </a:p>
      </dgm:t>
    </dgm:pt>
    <dgm:pt modelId="{920FE1CA-A18D-498A-937D-57CB65466759}" type="parTrans" cxnId="{D7696B3F-DB8A-417B-87AE-75CDB0E0EDA6}">
      <dgm:prSet/>
      <dgm:spPr/>
      <dgm:t>
        <a:bodyPr/>
        <a:lstStyle/>
        <a:p>
          <a:endParaRPr lang="en-US"/>
        </a:p>
      </dgm:t>
    </dgm:pt>
    <dgm:pt modelId="{849295E1-6FE6-4A46-9915-10813F58F610}" type="sibTrans" cxnId="{D7696B3F-DB8A-417B-87AE-75CDB0E0EDA6}">
      <dgm:prSet/>
      <dgm:spPr/>
      <dgm:t>
        <a:bodyPr/>
        <a:lstStyle/>
        <a:p>
          <a:endParaRPr lang="en-US"/>
        </a:p>
      </dgm:t>
    </dgm:pt>
    <dgm:pt modelId="{D09DACF6-86E3-4A9C-8C11-8F973E39579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applies nutrients (Nitrogen &amp; Phosphorus) to 10 acres or more; and/or </a:t>
          </a:r>
        </a:p>
      </dgm:t>
    </dgm:pt>
    <dgm:pt modelId="{B649AB5C-4343-4842-A54B-BA60C6C58BD5}" type="parTrans" cxnId="{A3DB72A9-3BD1-47A2-86AC-FC7FD79FC9EB}">
      <dgm:prSet/>
      <dgm:spPr/>
      <dgm:t>
        <a:bodyPr/>
        <a:lstStyle/>
        <a:p>
          <a:endParaRPr lang="en-US"/>
        </a:p>
      </dgm:t>
    </dgm:pt>
    <dgm:pt modelId="{69534946-896F-495C-854B-EC8C439736DB}" type="sibTrans" cxnId="{A3DB72A9-3BD1-47A2-86AC-FC7FD79FC9EB}">
      <dgm:prSet/>
      <dgm:spPr/>
      <dgm:t>
        <a:bodyPr/>
        <a:lstStyle/>
        <a:p>
          <a:endParaRPr lang="en-US"/>
        </a:p>
      </dgm:t>
    </dgm:pt>
    <dgm:pt modelId="{5C94A318-73CC-4B4C-BBDC-58C9B045E2D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has 8 animal units (8,000lbs) of animal generating manure</a:t>
          </a:r>
        </a:p>
      </dgm:t>
    </dgm:pt>
    <dgm:pt modelId="{6B00F1ED-0602-4A96-A79C-220D717FBF6C}" type="parTrans" cxnId="{DA20751C-2B43-4E47-85B7-FB5D2C006C38}">
      <dgm:prSet/>
      <dgm:spPr/>
      <dgm:t>
        <a:bodyPr/>
        <a:lstStyle/>
        <a:p>
          <a:endParaRPr lang="en-US"/>
        </a:p>
      </dgm:t>
    </dgm:pt>
    <dgm:pt modelId="{4864CB4C-E962-4767-A7F9-AC87A07B3DC9}" type="sibTrans" cxnId="{DA20751C-2B43-4E47-85B7-FB5D2C006C38}">
      <dgm:prSet/>
      <dgm:spPr/>
      <dgm:t>
        <a:bodyPr/>
        <a:lstStyle/>
        <a:p>
          <a:endParaRPr lang="en-US"/>
        </a:p>
      </dgm:t>
    </dgm:pt>
    <dgm:pt modelId="{3CBC0D8F-4855-4D6A-8365-81379A5A6F4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aseline="0"/>
            <a:t>Certification: </a:t>
          </a:r>
          <a:endParaRPr lang="en-US"/>
        </a:p>
      </dgm:t>
    </dgm:pt>
    <dgm:pt modelId="{DA8D6569-20B3-4032-87B5-38E4B1108622}" type="parTrans" cxnId="{A0B61317-95E9-45FE-8710-C9B49F24A790}">
      <dgm:prSet/>
      <dgm:spPr/>
      <dgm:t>
        <a:bodyPr/>
        <a:lstStyle/>
        <a:p>
          <a:endParaRPr lang="en-US"/>
        </a:p>
      </dgm:t>
    </dgm:pt>
    <dgm:pt modelId="{D96CAE6B-F02C-48AB-BAAF-AB5A2294BE1F}" type="sibTrans" cxnId="{A0B61317-95E9-45FE-8710-C9B49F24A790}">
      <dgm:prSet/>
      <dgm:spPr/>
      <dgm:t>
        <a:bodyPr/>
        <a:lstStyle/>
        <a:p>
          <a:endParaRPr lang="en-US"/>
        </a:p>
      </dgm:t>
    </dgm:pt>
    <dgm:pt modelId="{7979B581-C240-4D3E-9979-161F21EEB8A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Nutrient Generator: generates manure</a:t>
          </a:r>
        </a:p>
      </dgm:t>
    </dgm:pt>
    <dgm:pt modelId="{2634E2E3-C168-4574-A094-14845F04F27C}" type="parTrans" cxnId="{82A69E5D-A4B9-4269-AC9A-35411F096898}">
      <dgm:prSet/>
      <dgm:spPr/>
      <dgm:t>
        <a:bodyPr/>
        <a:lstStyle/>
        <a:p>
          <a:endParaRPr lang="en-US"/>
        </a:p>
      </dgm:t>
    </dgm:pt>
    <dgm:pt modelId="{553C09A0-38A2-4354-831B-611E75C7025E}" type="sibTrans" cxnId="{82A69E5D-A4B9-4269-AC9A-35411F096898}">
      <dgm:prSet/>
      <dgm:spPr/>
      <dgm:t>
        <a:bodyPr/>
        <a:lstStyle/>
        <a:p>
          <a:endParaRPr lang="en-US"/>
        </a:p>
      </dgm:t>
    </dgm:pt>
    <dgm:pt modelId="{101E8AF8-088A-494C-81C1-8E5786B55BF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Private Nutrient Handler: applies nutrients to own land</a:t>
          </a:r>
        </a:p>
      </dgm:t>
    </dgm:pt>
    <dgm:pt modelId="{F6399984-BC16-4942-B4A8-C3DB0D176272}" type="parTrans" cxnId="{B8F952C4-8371-457A-A203-621E8A732D46}">
      <dgm:prSet/>
      <dgm:spPr/>
      <dgm:t>
        <a:bodyPr/>
        <a:lstStyle/>
        <a:p>
          <a:endParaRPr lang="en-US"/>
        </a:p>
      </dgm:t>
    </dgm:pt>
    <dgm:pt modelId="{C0E7364F-28E8-4EDD-8730-7E0BC316B238}" type="sibTrans" cxnId="{B8F952C4-8371-457A-A203-621E8A732D46}">
      <dgm:prSet/>
      <dgm:spPr/>
      <dgm:t>
        <a:bodyPr/>
        <a:lstStyle/>
        <a:p>
          <a:endParaRPr lang="en-US"/>
        </a:p>
      </dgm:t>
    </dgm:pt>
    <dgm:pt modelId="{D6D2B1D8-7297-4EDB-AFBF-061C3F012EF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Commercial Nutrient Handler: applies nutrients to land for a fee</a:t>
          </a:r>
        </a:p>
      </dgm:t>
    </dgm:pt>
    <dgm:pt modelId="{D64D967A-2F09-41F4-AB8F-42B02E1E1BE0}" type="parTrans" cxnId="{3FDA36E3-B1EB-45D8-83E5-3A58BE575796}">
      <dgm:prSet/>
      <dgm:spPr/>
      <dgm:t>
        <a:bodyPr/>
        <a:lstStyle/>
        <a:p>
          <a:endParaRPr lang="en-US"/>
        </a:p>
      </dgm:t>
    </dgm:pt>
    <dgm:pt modelId="{EF44AE81-9C4D-4C43-B219-7C27D30B4AA9}" type="sibTrans" cxnId="{3FDA36E3-B1EB-45D8-83E5-3A58BE575796}">
      <dgm:prSet/>
      <dgm:spPr/>
      <dgm:t>
        <a:bodyPr/>
        <a:lstStyle/>
        <a:p>
          <a:endParaRPr lang="en-US"/>
        </a:p>
      </dgm:t>
    </dgm:pt>
    <dgm:pt modelId="{42E25BA8-11F2-4B0C-A733-89444C9CF03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Nutrient Management Consultant: writes Nutrient Management Plans (NMPs)</a:t>
          </a:r>
        </a:p>
      </dgm:t>
    </dgm:pt>
    <dgm:pt modelId="{9EC53887-57B4-464C-AF28-601803E2E962}" type="parTrans" cxnId="{5BCB1B2D-2585-4080-85BE-3C3D42C1A282}">
      <dgm:prSet/>
      <dgm:spPr/>
      <dgm:t>
        <a:bodyPr/>
        <a:lstStyle/>
        <a:p>
          <a:endParaRPr lang="en-US"/>
        </a:p>
      </dgm:t>
    </dgm:pt>
    <dgm:pt modelId="{C0533A8B-6B23-4742-BFCE-B223A0E6407D}" type="sibTrans" cxnId="{5BCB1B2D-2585-4080-85BE-3C3D42C1A282}">
      <dgm:prSet/>
      <dgm:spPr/>
      <dgm:t>
        <a:bodyPr/>
        <a:lstStyle/>
        <a:p>
          <a:endParaRPr lang="en-US"/>
        </a:p>
      </dgm:t>
    </dgm:pt>
    <dgm:pt modelId="{6A3D918B-819C-4401-9A2D-83E26531DE6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aseline="0"/>
            <a:t>Nutrient Management Plan</a:t>
          </a:r>
          <a:endParaRPr lang="en-US"/>
        </a:p>
      </dgm:t>
    </dgm:pt>
    <dgm:pt modelId="{F971D926-B4EE-4538-B1F4-AA621A7B7ED1}" type="parTrans" cxnId="{DD5F8075-4F3C-4CA1-BE67-EE7FB41D698B}">
      <dgm:prSet/>
      <dgm:spPr/>
      <dgm:t>
        <a:bodyPr/>
        <a:lstStyle/>
        <a:p>
          <a:endParaRPr lang="en-US"/>
        </a:p>
      </dgm:t>
    </dgm:pt>
    <dgm:pt modelId="{4727A410-E121-4F03-903F-D59DA474EE34}" type="sibTrans" cxnId="{DD5F8075-4F3C-4CA1-BE67-EE7FB41D698B}">
      <dgm:prSet/>
      <dgm:spPr/>
      <dgm:t>
        <a:bodyPr/>
        <a:lstStyle/>
        <a:p>
          <a:endParaRPr lang="en-US"/>
        </a:p>
      </dgm:t>
    </dgm:pt>
    <dgm:pt modelId="{C3052611-74FF-4745-A3E1-B0534FDB713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Individuals required to comply must operate under a certified Nutrient Management Plan</a:t>
          </a:r>
        </a:p>
      </dgm:t>
    </dgm:pt>
    <dgm:pt modelId="{1DEBEE53-067C-4661-BA5E-890C6129E91D}" type="parTrans" cxnId="{5A0D24D9-A473-4C6A-9729-B3CF2D5DF7A6}">
      <dgm:prSet/>
      <dgm:spPr/>
      <dgm:t>
        <a:bodyPr/>
        <a:lstStyle/>
        <a:p>
          <a:endParaRPr lang="en-US"/>
        </a:p>
      </dgm:t>
    </dgm:pt>
    <dgm:pt modelId="{95EE1EEC-4CD8-4D0B-BC82-79C191EA45C6}" type="sibTrans" cxnId="{5A0D24D9-A473-4C6A-9729-B3CF2D5DF7A6}">
      <dgm:prSet/>
      <dgm:spPr/>
      <dgm:t>
        <a:bodyPr/>
        <a:lstStyle/>
        <a:p>
          <a:endParaRPr lang="en-US"/>
        </a:p>
      </dgm:t>
    </dgm:pt>
    <dgm:pt modelId="{A79002B8-FCDA-49CF-AAB0-7B033F3BC228}" type="pres">
      <dgm:prSet presAssocID="{EB8D8859-D646-4B57-813D-88AD921C114E}" presName="root" presStyleCnt="0">
        <dgm:presLayoutVars>
          <dgm:dir/>
          <dgm:resizeHandles val="exact"/>
        </dgm:presLayoutVars>
      </dgm:prSet>
      <dgm:spPr/>
    </dgm:pt>
    <dgm:pt modelId="{E7580972-072B-47CD-B0B4-C2D05F3C92D4}" type="pres">
      <dgm:prSet presAssocID="{73E65B15-A83D-4247-ACE8-C6179813A8A8}" presName="compNode" presStyleCnt="0"/>
      <dgm:spPr/>
    </dgm:pt>
    <dgm:pt modelId="{EA6CD352-BF54-4C4D-90D7-14790FC897A1}" type="pres">
      <dgm:prSet presAssocID="{73E65B15-A83D-4247-ACE8-C6179813A8A8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97ECEC78-DA19-4FB0-A0F5-3E0EAA64BD2F}" type="pres">
      <dgm:prSet presAssocID="{73E65B15-A83D-4247-ACE8-C6179813A8A8}" presName="iconSpace" presStyleCnt="0"/>
      <dgm:spPr/>
    </dgm:pt>
    <dgm:pt modelId="{11AA56A4-2EB3-4127-ABCB-E331EA10C4D6}" type="pres">
      <dgm:prSet presAssocID="{73E65B15-A83D-4247-ACE8-C6179813A8A8}" presName="parTx" presStyleLbl="revTx" presStyleIdx="0" presStyleCnt="6">
        <dgm:presLayoutVars>
          <dgm:chMax val="0"/>
          <dgm:chPref val="0"/>
        </dgm:presLayoutVars>
      </dgm:prSet>
      <dgm:spPr/>
    </dgm:pt>
    <dgm:pt modelId="{F2551099-15E9-4A00-807A-94614714845C}" type="pres">
      <dgm:prSet presAssocID="{73E65B15-A83D-4247-ACE8-C6179813A8A8}" presName="txSpace" presStyleCnt="0"/>
      <dgm:spPr/>
    </dgm:pt>
    <dgm:pt modelId="{487C3EF4-BE0B-4CD8-94C9-8A9F87B834CB}" type="pres">
      <dgm:prSet presAssocID="{73E65B15-A83D-4247-ACE8-C6179813A8A8}" presName="desTx" presStyleLbl="revTx" presStyleIdx="1" presStyleCnt="6">
        <dgm:presLayoutVars/>
      </dgm:prSet>
      <dgm:spPr/>
    </dgm:pt>
    <dgm:pt modelId="{42D35AC9-11BE-4E86-B1FA-D311C23F8867}" type="pres">
      <dgm:prSet presAssocID="{849295E1-6FE6-4A46-9915-10813F58F610}" presName="sibTrans" presStyleCnt="0"/>
      <dgm:spPr/>
    </dgm:pt>
    <dgm:pt modelId="{A2E3305B-2C3F-40E6-A46C-754EEA9678C2}" type="pres">
      <dgm:prSet presAssocID="{3CBC0D8F-4855-4D6A-8365-81379A5A6F47}" presName="compNode" presStyleCnt="0"/>
      <dgm:spPr/>
    </dgm:pt>
    <dgm:pt modelId="{6DB16F03-40A6-4C59-AB2D-F109A930C0DC}" type="pres">
      <dgm:prSet presAssocID="{3CBC0D8F-4855-4D6A-8365-81379A5A6F47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mmable"/>
        </a:ext>
      </dgm:extLst>
    </dgm:pt>
    <dgm:pt modelId="{A99CE2FD-FBE1-4BA5-9844-B01654275679}" type="pres">
      <dgm:prSet presAssocID="{3CBC0D8F-4855-4D6A-8365-81379A5A6F47}" presName="iconSpace" presStyleCnt="0"/>
      <dgm:spPr/>
    </dgm:pt>
    <dgm:pt modelId="{347036DE-9591-48DC-BB55-98351A1E9C5F}" type="pres">
      <dgm:prSet presAssocID="{3CBC0D8F-4855-4D6A-8365-81379A5A6F47}" presName="parTx" presStyleLbl="revTx" presStyleIdx="2" presStyleCnt="6">
        <dgm:presLayoutVars>
          <dgm:chMax val="0"/>
          <dgm:chPref val="0"/>
        </dgm:presLayoutVars>
      </dgm:prSet>
      <dgm:spPr/>
    </dgm:pt>
    <dgm:pt modelId="{AB7BDD0E-3330-4EA3-980A-B315FAA57883}" type="pres">
      <dgm:prSet presAssocID="{3CBC0D8F-4855-4D6A-8365-81379A5A6F47}" presName="txSpace" presStyleCnt="0"/>
      <dgm:spPr/>
    </dgm:pt>
    <dgm:pt modelId="{2DB0A028-51DD-4803-AE1A-7805B8109DA4}" type="pres">
      <dgm:prSet presAssocID="{3CBC0D8F-4855-4D6A-8365-81379A5A6F47}" presName="desTx" presStyleLbl="revTx" presStyleIdx="3" presStyleCnt="6">
        <dgm:presLayoutVars/>
      </dgm:prSet>
      <dgm:spPr/>
    </dgm:pt>
    <dgm:pt modelId="{A30BCA96-69BD-49DF-8FEC-F7A7A0245140}" type="pres">
      <dgm:prSet presAssocID="{D96CAE6B-F02C-48AB-BAAF-AB5A2294BE1F}" presName="sibTrans" presStyleCnt="0"/>
      <dgm:spPr/>
    </dgm:pt>
    <dgm:pt modelId="{AEF8A73B-67D6-4E7B-8818-2F64B30913BB}" type="pres">
      <dgm:prSet presAssocID="{6A3D918B-819C-4401-9A2D-83E26531DE65}" presName="compNode" presStyleCnt="0"/>
      <dgm:spPr/>
    </dgm:pt>
    <dgm:pt modelId="{23F68917-37A7-4A39-9328-7A3428A1CD06}" type="pres">
      <dgm:prSet presAssocID="{6A3D918B-819C-4401-9A2D-83E26531DE65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09E90FF-248C-4632-87ED-5B1E335ADF7F}" type="pres">
      <dgm:prSet presAssocID="{6A3D918B-819C-4401-9A2D-83E26531DE65}" presName="iconSpace" presStyleCnt="0"/>
      <dgm:spPr/>
    </dgm:pt>
    <dgm:pt modelId="{71173540-E531-46AD-AC7F-63CF5C4F2E96}" type="pres">
      <dgm:prSet presAssocID="{6A3D918B-819C-4401-9A2D-83E26531DE65}" presName="parTx" presStyleLbl="revTx" presStyleIdx="4" presStyleCnt="6">
        <dgm:presLayoutVars>
          <dgm:chMax val="0"/>
          <dgm:chPref val="0"/>
        </dgm:presLayoutVars>
      </dgm:prSet>
      <dgm:spPr/>
    </dgm:pt>
    <dgm:pt modelId="{52114EAC-5958-4EF7-AAA8-2BA88D0E7B7D}" type="pres">
      <dgm:prSet presAssocID="{6A3D918B-819C-4401-9A2D-83E26531DE65}" presName="txSpace" presStyleCnt="0"/>
      <dgm:spPr/>
    </dgm:pt>
    <dgm:pt modelId="{5CF714B3-E6D5-47E4-976F-44DDFDFDB767}" type="pres">
      <dgm:prSet presAssocID="{6A3D918B-819C-4401-9A2D-83E26531DE65}" presName="desTx" presStyleLbl="revTx" presStyleIdx="5" presStyleCnt="6">
        <dgm:presLayoutVars/>
      </dgm:prSet>
      <dgm:spPr/>
    </dgm:pt>
  </dgm:ptLst>
  <dgm:cxnLst>
    <dgm:cxn modelId="{09A59B0F-A3A4-420E-BDF2-A18B6A43531A}" type="presOf" srcId="{101E8AF8-088A-494C-81C1-8E5786B55BF3}" destId="{2DB0A028-51DD-4803-AE1A-7805B8109DA4}" srcOrd="0" destOrd="1" presId="urn:microsoft.com/office/officeart/2018/5/layout/CenteredIconLabelDescriptionList"/>
    <dgm:cxn modelId="{A0B61317-95E9-45FE-8710-C9B49F24A790}" srcId="{EB8D8859-D646-4B57-813D-88AD921C114E}" destId="{3CBC0D8F-4855-4D6A-8365-81379A5A6F47}" srcOrd="1" destOrd="0" parTransId="{DA8D6569-20B3-4032-87B5-38E4B1108622}" sibTransId="{D96CAE6B-F02C-48AB-BAAF-AB5A2294BE1F}"/>
    <dgm:cxn modelId="{DA20751C-2B43-4E47-85B7-FB5D2C006C38}" srcId="{73E65B15-A83D-4247-ACE8-C6179813A8A8}" destId="{5C94A318-73CC-4B4C-BBDC-58C9B045E2D6}" srcOrd="1" destOrd="0" parTransId="{6B00F1ED-0602-4A96-A79C-220D717FBF6C}" sibTransId="{4864CB4C-E962-4767-A7F9-AC87A07B3DC9}"/>
    <dgm:cxn modelId="{5BCB1B2D-2585-4080-85BE-3C3D42C1A282}" srcId="{3CBC0D8F-4855-4D6A-8365-81379A5A6F47}" destId="{42E25BA8-11F2-4B0C-A733-89444C9CF033}" srcOrd="3" destOrd="0" parTransId="{9EC53887-57B4-464C-AF28-601803E2E962}" sibTransId="{C0533A8B-6B23-4742-BFCE-B223A0E6407D}"/>
    <dgm:cxn modelId="{D7696B3F-DB8A-417B-87AE-75CDB0E0EDA6}" srcId="{EB8D8859-D646-4B57-813D-88AD921C114E}" destId="{73E65B15-A83D-4247-ACE8-C6179813A8A8}" srcOrd="0" destOrd="0" parTransId="{920FE1CA-A18D-498A-937D-57CB65466759}" sibTransId="{849295E1-6FE6-4A46-9915-10813F58F610}"/>
    <dgm:cxn modelId="{5826875B-CA60-4104-A0F4-F86F0B054BBF}" type="presOf" srcId="{EB8D8859-D646-4B57-813D-88AD921C114E}" destId="{A79002B8-FCDA-49CF-AAB0-7B033F3BC228}" srcOrd="0" destOrd="0" presId="urn:microsoft.com/office/officeart/2018/5/layout/CenteredIconLabelDescriptionList"/>
    <dgm:cxn modelId="{82A69E5D-A4B9-4269-AC9A-35411F096898}" srcId="{3CBC0D8F-4855-4D6A-8365-81379A5A6F47}" destId="{7979B581-C240-4D3E-9979-161F21EEB8AF}" srcOrd="0" destOrd="0" parTransId="{2634E2E3-C168-4574-A094-14845F04F27C}" sibTransId="{553C09A0-38A2-4354-831B-611E75C7025E}"/>
    <dgm:cxn modelId="{BE553F46-F704-447A-9144-F27E0BDEB7AB}" type="presOf" srcId="{C3052611-74FF-4745-A3E1-B0534FDB713E}" destId="{5CF714B3-E6D5-47E4-976F-44DDFDFDB767}" srcOrd="0" destOrd="0" presId="urn:microsoft.com/office/officeart/2018/5/layout/CenteredIconLabelDescriptionList"/>
    <dgm:cxn modelId="{DD5F8075-4F3C-4CA1-BE67-EE7FB41D698B}" srcId="{EB8D8859-D646-4B57-813D-88AD921C114E}" destId="{6A3D918B-819C-4401-9A2D-83E26531DE65}" srcOrd="2" destOrd="0" parTransId="{F971D926-B4EE-4538-B1F4-AA621A7B7ED1}" sibTransId="{4727A410-E121-4F03-903F-D59DA474EE34}"/>
    <dgm:cxn modelId="{366B0287-3CE4-4C84-9ACB-58B42CA592FA}" type="presOf" srcId="{D6D2B1D8-7297-4EDB-AFBF-061C3F012EF5}" destId="{2DB0A028-51DD-4803-AE1A-7805B8109DA4}" srcOrd="0" destOrd="2" presId="urn:microsoft.com/office/officeart/2018/5/layout/CenteredIconLabelDescriptionList"/>
    <dgm:cxn modelId="{3502409F-49E0-4841-A4E4-AC06E5DA056E}" type="presOf" srcId="{3CBC0D8F-4855-4D6A-8365-81379A5A6F47}" destId="{347036DE-9591-48DC-BB55-98351A1E9C5F}" srcOrd="0" destOrd="0" presId="urn:microsoft.com/office/officeart/2018/5/layout/CenteredIconLabelDescriptionList"/>
    <dgm:cxn modelId="{A3DB72A9-3BD1-47A2-86AC-FC7FD79FC9EB}" srcId="{73E65B15-A83D-4247-ACE8-C6179813A8A8}" destId="{D09DACF6-86E3-4A9C-8C11-8F973E395794}" srcOrd="0" destOrd="0" parTransId="{B649AB5C-4343-4842-A54B-BA60C6C58BD5}" sibTransId="{69534946-896F-495C-854B-EC8C439736DB}"/>
    <dgm:cxn modelId="{91078EAC-E111-462C-84DB-7F3CE98B23B0}" type="presOf" srcId="{42E25BA8-11F2-4B0C-A733-89444C9CF033}" destId="{2DB0A028-51DD-4803-AE1A-7805B8109DA4}" srcOrd="0" destOrd="3" presId="urn:microsoft.com/office/officeart/2018/5/layout/CenteredIconLabelDescriptionList"/>
    <dgm:cxn modelId="{B728F3B6-B452-450A-A639-78F0A3259069}" type="presOf" srcId="{6A3D918B-819C-4401-9A2D-83E26531DE65}" destId="{71173540-E531-46AD-AC7F-63CF5C4F2E96}" srcOrd="0" destOrd="0" presId="urn:microsoft.com/office/officeart/2018/5/layout/CenteredIconLabelDescriptionList"/>
    <dgm:cxn modelId="{B8F952C4-8371-457A-A203-621E8A732D46}" srcId="{3CBC0D8F-4855-4D6A-8365-81379A5A6F47}" destId="{101E8AF8-088A-494C-81C1-8E5786B55BF3}" srcOrd="1" destOrd="0" parTransId="{F6399984-BC16-4942-B4A8-C3DB0D176272}" sibTransId="{C0E7364F-28E8-4EDD-8730-7E0BC316B238}"/>
    <dgm:cxn modelId="{B873B9C8-5C85-445F-8057-5AB441C34B56}" type="presOf" srcId="{D09DACF6-86E3-4A9C-8C11-8F973E395794}" destId="{487C3EF4-BE0B-4CD8-94C9-8A9F87B834CB}" srcOrd="0" destOrd="0" presId="urn:microsoft.com/office/officeart/2018/5/layout/CenteredIconLabelDescriptionList"/>
    <dgm:cxn modelId="{855C6ACC-B7F3-4B87-8508-21AD12607799}" type="presOf" srcId="{5C94A318-73CC-4B4C-BBDC-58C9B045E2D6}" destId="{487C3EF4-BE0B-4CD8-94C9-8A9F87B834CB}" srcOrd="0" destOrd="1" presId="urn:microsoft.com/office/officeart/2018/5/layout/CenteredIconLabelDescriptionList"/>
    <dgm:cxn modelId="{5A0D24D9-A473-4C6A-9729-B3CF2D5DF7A6}" srcId="{6A3D918B-819C-4401-9A2D-83E26531DE65}" destId="{C3052611-74FF-4745-A3E1-B0534FDB713E}" srcOrd="0" destOrd="0" parTransId="{1DEBEE53-067C-4661-BA5E-890C6129E91D}" sibTransId="{95EE1EEC-4CD8-4D0B-BC82-79C191EA45C6}"/>
    <dgm:cxn modelId="{9BA4C0DF-B102-4B55-B736-1C0B9D29A67C}" type="presOf" srcId="{73E65B15-A83D-4247-ACE8-C6179813A8A8}" destId="{11AA56A4-2EB3-4127-ABCB-E331EA10C4D6}" srcOrd="0" destOrd="0" presId="urn:microsoft.com/office/officeart/2018/5/layout/CenteredIconLabelDescriptionList"/>
    <dgm:cxn modelId="{3FDA36E3-B1EB-45D8-83E5-3A58BE575796}" srcId="{3CBC0D8F-4855-4D6A-8365-81379A5A6F47}" destId="{D6D2B1D8-7297-4EDB-AFBF-061C3F012EF5}" srcOrd="2" destOrd="0" parTransId="{D64D967A-2F09-41F4-AB8F-42B02E1E1BE0}" sibTransId="{EF44AE81-9C4D-4C43-B219-7C27D30B4AA9}"/>
    <dgm:cxn modelId="{14E13BFE-C104-4DEB-8B47-96835ED53F0C}" type="presOf" srcId="{7979B581-C240-4D3E-9979-161F21EEB8AF}" destId="{2DB0A028-51DD-4803-AE1A-7805B8109DA4}" srcOrd="0" destOrd="0" presId="urn:microsoft.com/office/officeart/2018/5/layout/CenteredIconLabelDescriptionList"/>
    <dgm:cxn modelId="{3ADB52A9-2864-4D6F-A276-FF25DE904F3D}" type="presParOf" srcId="{A79002B8-FCDA-49CF-AAB0-7B033F3BC228}" destId="{E7580972-072B-47CD-B0B4-C2D05F3C92D4}" srcOrd="0" destOrd="0" presId="urn:microsoft.com/office/officeart/2018/5/layout/CenteredIconLabelDescriptionList"/>
    <dgm:cxn modelId="{B55237DC-A4F5-47B8-8C5D-0A561383C6DF}" type="presParOf" srcId="{E7580972-072B-47CD-B0B4-C2D05F3C92D4}" destId="{EA6CD352-BF54-4C4D-90D7-14790FC897A1}" srcOrd="0" destOrd="0" presId="urn:microsoft.com/office/officeart/2018/5/layout/CenteredIconLabelDescriptionList"/>
    <dgm:cxn modelId="{AD993D18-7148-46AA-A0A3-8477D9A3DC2F}" type="presParOf" srcId="{E7580972-072B-47CD-B0B4-C2D05F3C92D4}" destId="{97ECEC78-DA19-4FB0-A0F5-3E0EAA64BD2F}" srcOrd="1" destOrd="0" presId="urn:microsoft.com/office/officeart/2018/5/layout/CenteredIconLabelDescriptionList"/>
    <dgm:cxn modelId="{C45D4B41-B01E-495A-9016-D2EF6AD90E93}" type="presParOf" srcId="{E7580972-072B-47CD-B0B4-C2D05F3C92D4}" destId="{11AA56A4-2EB3-4127-ABCB-E331EA10C4D6}" srcOrd="2" destOrd="0" presId="urn:microsoft.com/office/officeart/2018/5/layout/CenteredIconLabelDescriptionList"/>
    <dgm:cxn modelId="{F19286A6-136B-466C-808D-06CF119EBA6B}" type="presParOf" srcId="{E7580972-072B-47CD-B0B4-C2D05F3C92D4}" destId="{F2551099-15E9-4A00-807A-94614714845C}" srcOrd="3" destOrd="0" presId="urn:microsoft.com/office/officeart/2018/5/layout/CenteredIconLabelDescriptionList"/>
    <dgm:cxn modelId="{4CAB08C5-6060-459C-878E-2EFB5559BE2E}" type="presParOf" srcId="{E7580972-072B-47CD-B0B4-C2D05F3C92D4}" destId="{487C3EF4-BE0B-4CD8-94C9-8A9F87B834CB}" srcOrd="4" destOrd="0" presId="urn:microsoft.com/office/officeart/2018/5/layout/CenteredIconLabelDescriptionList"/>
    <dgm:cxn modelId="{AD23BA30-AB4D-4B0D-902D-C6996E81B18D}" type="presParOf" srcId="{A79002B8-FCDA-49CF-AAB0-7B033F3BC228}" destId="{42D35AC9-11BE-4E86-B1FA-D311C23F8867}" srcOrd="1" destOrd="0" presId="urn:microsoft.com/office/officeart/2018/5/layout/CenteredIconLabelDescriptionList"/>
    <dgm:cxn modelId="{803FB947-D2EF-45C8-83AA-28C1104888B6}" type="presParOf" srcId="{A79002B8-FCDA-49CF-AAB0-7B033F3BC228}" destId="{A2E3305B-2C3F-40E6-A46C-754EEA9678C2}" srcOrd="2" destOrd="0" presId="urn:microsoft.com/office/officeart/2018/5/layout/CenteredIconLabelDescriptionList"/>
    <dgm:cxn modelId="{6D6A4D8D-D3DF-4F16-855D-8C86F50003EA}" type="presParOf" srcId="{A2E3305B-2C3F-40E6-A46C-754EEA9678C2}" destId="{6DB16F03-40A6-4C59-AB2D-F109A930C0DC}" srcOrd="0" destOrd="0" presId="urn:microsoft.com/office/officeart/2018/5/layout/CenteredIconLabelDescriptionList"/>
    <dgm:cxn modelId="{0A5CFEC2-C4B5-478C-9F0F-4A8A9E6870E7}" type="presParOf" srcId="{A2E3305B-2C3F-40E6-A46C-754EEA9678C2}" destId="{A99CE2FD-FBE1-4BA5-9844-B01654275679}" srcOrd="1" destOrd="0" presId="urn:microsoft.com/office/officeart/2018/5/layout/CenteredIconLabelDescriptionList"/>
    <dgm:cxn modelId="{25348398-F9B6-4CBC-A0D5-BDA6D2A81304}" type="presParOf" srcId="{A2E3305B-2C3F-40E6-A46C-754EEA9678C2}" destId="{347036DE-9591-48DC-BB55-98351A1E9C5F}" srcOrd="2" destOrd="0" presId="urn:microsoft.com/office/officeart/2018/5/layout/CenteredIconLabelDescriptionList"/>
    <dgm:cxn modelId="{CC0BB229-F4E3-46F1-B3E4-56E183149E52}" type="presParOf" srcId="{A2E3305B-2C3F-40E6-A46C-754EEA9678C2}" destId="{AB7BDD0E-3330-4EA3-980A-B315FAA57883}" srcOrd="3" destOrd="0" presId="urn:microsoft.com/office/officeart/2018/5/layout/CenteredIconLabelDescriptionList"/>
    <dgm:cxn modelId="{37CF9AB4-B7E9-4999-83D3-DED13D977EE9}" type="presParOf" srcId="{A2E3305B-2C3F-40E6-A46C-754EEA9678C2}" destId="{2DB0A028-51DD-4803-AE1A-7805B8109DA4}" srcOrd="4" destOrd="0" presId="urn:microsoft.com/office/officeart/2018/5/layout/CenteredIconLabelDescriptionList"/>
    <dgm:cxn modelId="{F974676B-CD8F-4C0B-947A-739DF1E79BAC}" type="presParOf" srcId="{A79002B8-FCDA-49CF-AAB0-7B033F3BC228}" destId="{A30BCA96-69BD-49DF-8FEC-F7A7A0245140}" srcOrd="3" destOrd="0" presId="urn:microsoft.com/office/officeart/2018/5/layout/CenteredIconLabelDescriptionList"/>
    <dgm:cxn modelId="{82E5F2D0-9939-43A6-8CC5-59086C97FE2E}" type="presParOf" srcId="{A79002B8-FCDA-49CF-AAB0-7B033F3BC228}" destId="{AEF8A73B-67D6-4E7B-8818-2F64B30913BB}" srcOrd="4" destOrd="0" presId="urn:microsoft.com/office/officeart/2018/5/layout/CenteredIconLabelDescriptionList"/>
    <dgm:cxn modelId="{AA250BB2-7D9B-4C8A-AACD-2B536BBB0358}" type="presParOf" srcId="{AEF8A73B-67D6-4E7B-8818-2F64B30913BB}" destId="{23F68917-37A7-4A39-9328-7A3428A1CD06}" srcOrd="0" destOrd="0" presId="urn:microsoft.com/office/officeart/2018/5/layout/CenteredIconLabelDescriptionList"/>
    <dgm:cxn modelId="{67CD7215-3B7E-4647-9923-564B5B4D4FB4}" type="presParOf" srcId="{AEF8A73B-67D6-4E7B-8818-2F64B30913BB}" destId="{109E90FF-248C-4632-87ED-5B1E335ADF7F}" srcOrd="1" destOrd="0" presId="urn:microsoft.com/office/officeart/2018/5/layout/CenteredIconLabelDescriptionList"/>
    <dgm:cxn modelId="{0EAA5017-A919-4828-ABCE-DAA23B8D7F0D}" type="presParOf" srcId="{AEF8A73B-67D6-4E7B-8818-2F64B30913BB}" destId="{71173540-E531-46AD-AC7F-63CF5C4F2E96}" srcOrd="2" destOrd="0" presId="urn:microsoft.com/office/officeart/2018/5/layout/CenteredIconLabelDescriptionList"/>
    <dgm:cxn modelId="{3DC79AB0-28D6-4EC3-84EC-A5DFABD3DFC7}" type="presParOf" srcId="{AEF8A73B-67D6-4E7B-8818-2F64B30913BB}" destId="{52114EAC-5958-4EF7-AAA8-2BA88D0E7B7D}" srcOrd="3" destOrd="0" presId="urn:microsoft.com/office/officeart/2018/5/layout/CenteredIconLabelDescriptionList"/>
    <dgm:cxn modelId="{1978AF55-A1DF-4E78-8C8F-E8CD50E86445}" type="presParOf" srcId="{AEF8A73B-67D6-4E7B-8818-2F64B30913BB}" destId="{5CF714B3-E6D5-47E4-976F-44DDFDFDB76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18138-9E62-4D15-8C97-C0839FD42F48}">
      <dsp:nvSpPr>
        <dsp:cNvPr id="0" name=""/>
        <dsp:cNvSpPr/>
      </dsp:nvSpPr>
      <dsp:spPr>
        <a:xfrm>
          <a:off x="0" y="22819"/>
          <a:ext cx="9858191" cy="15947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Overseen by a Commission of 15 voting members representing the breadth of Delaware agriculture and turf industries.</a:t>
          </a:r>
        </a:p>
      </dsp:txBody>
      <dsp:txXfrm>
        <a:off x="77847" y="100666"/>
        <a:ext cx="9702497" cy="1439016"/>
      </dsp:txXfrm>
    </dsp:sp>
    <dsp:sp modelId="{7426F3AE-7EB6-4E5B-833E-1E3ABDAA87B4}">
      <dsp:nvSpPr>
        <dsp:cNvPr id="0" name=""/>
        <dsp:cNvSpPr/>
      </dsp:nvSpPr>
      <dsp:spPr>
        <a:xfrm>
          <a:off x="0" y="1617529"/>
          <a:ext cx="9858191" cy="2161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998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Representation is strategic across the 3 counties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Commissioners are appointed by elected officials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Additional non-voting members sitting on the Commission include the Secretary of Agriculture, Secretary of DNREC, a representative of DHSS, a Deputy Attorney General, and the program administrator</a:t>
          </a:r>
        </a:p>
      </dsp:txBody>
      <dsp:txXfrm>
        <a:off x="0" y="1617529"/>
        <a:ext cx="9858191" cy="2161079"/>
      </dsp:txXfrm>
    </dsp:sp>
    <dsp:sp modelId="{E5AC8ED4-7291-4D5F-A636-F61C83EC3D55}">
      <dsp:nvSpPr>
        <dsp:cNvPr id="0" name=""/>
        <dsp:cNvSpPr/>
      </dsp:nvSpPr>
      <dsp:spPr>
        <a:xfrm>
          <a:off x="0" y="3778609"/>
          <a:ext cx="9858191" cy="1594710"/>
        </a:xfrm>
        <a:prstGeom prst="roundRect">
          <a:avLst/>
        </a:prstGeom>
        <a:solidFill>
          <a:schemeClr val="accent2">
            <a:hueOff val="-7424668"/>
            <a:satOff val="2422"/>
            <a:lumOff val="-2157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Daily activities and decisions made by the Commission are carried out by the Program Administrator and a staff of 5 FTEs</a:t>
          </a:r>
        </a:p>
      </dsp:txBody>
      <dsp:txXfrm>
        <a:off x="77847" y="3856456"/>
        <a:ext cx="9702497" cy="1439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CD352-BF54-4C4D-90D7-14790FC897A1}">
      <dsp:nvSpPr>
        <dsp:cNvPr id="0" name=""/>
        <dsp:cNvSpPr/>
      </dsp:nvSpPr>
      <dsp:spPr>
        <a:xfrm>
          <a:off x="1063118" y="1501586"/>
          <a:ext cx="1142859" cy="11428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A56A4-2EB3-4127-ABCB-E331EA10C4D6}">
      <dsp:nvSpPr>
        <dsp:cNvPr id="0" name=""/>
        <dsp:cNvSpPr/>
      </dsp:nvSpPr>
      <dsp:spPr>
        <a:xfrm>
          <a:off x="1892" y="2808710"/>
          <a:ext cx="3265312" cy="48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baseline="0"/>
            <a:t>Anyone who:</a:t>
          </a:r>
          <a:endParaRPr lang="en-US" sz="1800" kern="1200"/>
        </a:p>
      </dsp:txBody>
      <dsp:txXfrm>
        <a:off x="1892" y="2808710"/>
        <a:ext cx="3265312" cy="489796"/>
      </dsp:txXfrm>
    </dsp:sp>
    <dsp:sp modelId="{487C3EF4-BE0B-4CD8-94C9-8A9F87B834CB}">
      <dsp:nvSpPr>
        <dsp:cNvPr id="0" name=""/>
        <dsp:cNvSpPr/>
      </dsp:nvSpPr>
      <dsp:spPr>
        <a:xfrm>
          <a:off x="1892" y="3374909"/>
          <a:ext cx="3265312" cy="1946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applies nutrients (Nitrogen &amp; Phosphorus) to 10 acres or more; and/or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has 8 animal units (8,000lbs) of animal generating manure</a:t>
          </a:r>
        </a:p>
      </dsp:txBody>
      <dsp:txXfrm>
        <a:off x="1892" y="3374909"/>
        <a:ext cx="3265312" cy="1946777"/>
      </dsp:txXfrm>
    </dsp:sp>
    <dsp:sp modelId="{6DB16F03-40A6-4C59-AB2D-F109A930C0DC}">
      <dsp:nvSpPr>
        <dsp:cNvPr id="0" name=""/>
        <dsp:cNvSpPr/>
      </dsp:nvSpPr>
      <dsp:spPr>
        <a:xfrm>
          <a:off x="4899860" y="1501586"/>
          <a:ext cx="1142859" cy="11428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7036DE-9591-48DC-BB55-98351A1E9C5F}">
      <dsp:nvSpPr>
        <dsp:cNvPr id="0" name=""/>
        <dsp:cNvSpPr/>
      </dsp:nvSpPr>
      <dsp:spPr>
        <a:xfrm>
          <a:off x="3838634" y="2808710"/>
          <a:ext cx="3265312" cy="48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baseline="0"/>
            <a:t>Certification: </a:t>
          </a:r>
          <a:endParaRPr lang="en-US" sz="1800" kern="1200"/>
        </a:p>
      </dsp:txBody>
      <dsp:txXfrm>
        <a:off x="3838634" y="2808710"/>
        <a:ext cx="3265312" cy="489796"/>
      </dsp:txXfrm>
    </dsp:sp>
    <dsp:sp modelId="{2DB0A028-51DD-4803-AE1A-7805B8109DA4}">
      <dsp:nvSpPr>
        <dsp:cNvPr id="0" name=""/>
        <dsp:cNvSpPr/>
      </dsp:nvSpPr>
      <dsp:spPr>
        <a:xfrm>
          <a:off x="3838634" y="3374909"/>
          <a:ext cx="3265312" cy="1946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Nutrient Generator: generates manure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Private Nutrient Handler: applies nutrients to own land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Commercial Nutrient Handler: applies nutrients to land for a fee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Nutrient Management Consultant: writes Nutrient Management Plans (NMPs)</a:t>
          </a:r>
        </a:p>
      </dsp:txBody>
      <dsp:txXfrm>
        <a:off x="3838634" y="3374909"/>
        <a:ext cx="3265312" cy="1946777"/>
      </dsp:txXfrm>
    </dsp:sp>
    <dsp:sp modelId="{23F68917-37A7-4A39-9328-7A3428A1CD06}">
      <dsp:nvSpPr>
        <dsp:cNvPr id="0" name=""/>
        <dsp:cNvSpPr/>
      </dsp:nvSpPr>
      <dsp:spPr>
        <a:xfrm>
          <a:off x="8736603" y="1501586"/>
          <a:ext cx="1142859" cy="11428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173540-E531-46AD-AC7F-63CF5C4F2E96}">
      <dsp:nvSpPr>
        <dsp:cNvPr id="0" name=""/>
        <dsp:cNvSpPr/>
      </dsp:nvSpPr>
      <dsp:spPr>
        <a:xfrm>
          <a:off x="7675376" y="2808710"/>
          <a:ext cx="3265312" cy="48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baseline="0"/>
            <a:t>Nutrient Management Plan</a:t>
          </a:r>
          <a:endParaRPr lang="en-US" sz="1800" kern="1200"/>
        </a:p>
      </dsp:txBody>
      <dsp:txXfrm>
        <a:off x="7675376" y="2808710"/>
        <a:ext cx="3265312" cy="489796"/>
      </dsp:txXfrm>
    </dsp:sp>
    <dsp:sp modelId="{5CF714B3-E6D5-47E4-976F-44DDFDFDB767}">
      <dsp:nvSpPr>
        <dsp:cNvPr id="0" name=""/>
        <dsp:cNvSpPr/>
      </dsp:nvSpPr>
      <dsp:spPr>
        <a:xfrm>
          <a:off x="7675376" y="3374909"/>
          <a:ext cx="3265312" cy="1946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Individuals required to comply must operate under a certified Nutrient Management Plan</a:t>
          </a:r>
        </a:p>
      </dsp:txBody>
      <dsp:txXfrm>
        <a:off x="7675376" y="3374909"/>
        <a:ext cx="3265312" cy="19467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08944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577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5011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312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532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42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365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110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Brooke.walls@delaware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F0605-3D7A-3846-93E0-F9EB0F3D0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282" y="3749041"/>
            <a:ext cx="10134678" cy="1635760"/>
          </a:xfrm>
        </p:spPr>
        <p:txBody>
          <a:bodyPr>
            <a:normAutofit/>
          </a:bodyPr>
          <a:lstStyle/>
          <a:p>
            <a:pPr algn="ctr"/>
            <a:r>
              <a:rPr lang="en-US" sz="5800"/>
              <a:t>Delaware Nutrient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563289-2BCE-0749-A10E-15AAED29DB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8701" y="5539784"/>
            <a:ext cx="9641840" cy="7873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2800"/>
              <a:t>Brooke Walls - Program Administrator</a:t>
            </a:r>
          </a:p>
        </p:txBody>
      </p:sp>
      <p:pic>
        <p:nvPicPr>
          <p:cNvPr id="7" name="Graphic 6" descr="Plant">
            <a:extLst>
              <a:ext uri="{FF2B5EF4-FFF2-40B4-BE49-F238E27FC236}">
                <a16:creationId xmlns:a16="http://schemas.microsoft.com/office/drawing/2014/main" id="{C0BF0E88-2995-20F4-A88B-35144ADE07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48915" y="643467"/>
            <a:ext cx="2841413" cy="284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20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58EC8D-68D1-4138-B719-BE00C78AD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" y="0"/>
            <a:ext cx="122072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4579E4-5B5F-42C9-B08F-A904C81B1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811"/>
            <a:ext cx="2556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F2D7-1E64-A843-ACC9-506C09CCD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969449" y="2391792"/>
            <a:ext cx="6347690" cy="1955108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Regulation 1204: Turf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DFA45-4C5F-4D4D-B801-7D1BFA3BC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2412" y="195503"/>
            <a:ext cx="8540883" cy="6546273"/>
          </a:xfrm>
          <a:noFill/>
        </p:spPr>
        <p:txBody>
          <a:bodyPr anchor="t">
            <a:normAutofit fontScale="92500" lnSpcReduction="10000"/>
          </a:bodyPr>
          <a:lstStyle/>
          <a:p>
            <a:r>
              <a:rPr lang="en-US" sz="2400"/>
              <a:t>Following the updated law, the Commission created regulation 1204 to establish requirements for application of nutrients to turf</a:t>
            </a:r>
          </a:p>
          <a:p>
            <a:r>
              <a:rPr lang="en-US" sz="2400"/>
              <a:t>Outlines requirements for: </a:t>
            </a:r>
          </a:p>
          <a:p>
            <a:pPr lvl="1"/>
            <a:r>
              <a:rPr lang="en-US" sz="2400"/>
              <a:t>Nitrogen</a:t>
            </a:r>
          </a:p>
          <a:p>
            <a:pPr lvl="2"/>
            <a:r>
              <a:rPr lang="en-US" sz="2400"/>
              <a:t>Not to exceed 3.0 lbs per 1,000 sq ft annually NOR 1.0 lbs per 1000 sq ft per application unless using Enhanced Efficiency Fertilizers or certified NMP</a:t>
            </a:r>
          </a:p>
          <a:p>
            <a:pPr lvl="3"/>
            <a:r>
              <a:rPr lang="en-US" sz="2400"/>
              <a:t>Percent of EEFs used increases annual limit to 3.5 lbs (less than 70% EEFs) or 4.0 lbs (70% or more EFFs)</a:t>
            </a:r>
          </a:p>
          <a:p>
            <a:pPr lvl="1"/>
            <a:r>
              <a:rPr lang="en-US" sz="2400"/>
              <a:t>Phosphorus</a:t>
            </a:r>
          </a:p>
          <a:p>
            <a:pPr lvl="2"/>
            <a:r>
              <a:rPr lang="en-US" sz="2400"/>
              <a:t>Soil test P FIV under 100</a:t>
            </a:r>
          </a:p>
          <a:p>
            <a:pPr lvl="2"/>
            <a:r>
              <a:rPr lang="en-US" sz="2400"/>
              <a:t>Soil test must be taken for each new customer AND annually (within a 12 month period of P being applied)</a:t>
            </a:r>
          </a:p>
          <a:p>
            <a:pPr lvl="1"/>
            <a:r>
              <a:rPr lang="en-US" sz="2400"/>
              <a:t>Setbacks</a:t>
            </a:r>
          </a:p>
          <a:p>
            <a:pPr lvl="2"/>
            <a:r>
              <a:rPr lang="en-US" sz="2400"/>
              <a:t>No application to impervious surfaces or within 15 ft of waterways or wetlands (10 ft if using specific equipment)</a:t>
            </a:r>
          </a:p>
          <a:p>
            <a:pPr lvl="1"/>
            <a:r>
              <a:rPr lang="en-US" sz="2400"/>
              <a:t>Record Keeping</a:t>
            </a:r>
          </a:p>
          <a:p>
            <a:pPr lvl="1"/>
            <a:r>
              <a:rPr lang="en-US" sz="2400"/>
              <a:t>Penalties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1BF6CF-E1B8-4EE2-9AE1-86A58DAFD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70230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758EC8D-68D1-4138-B719-BE00C78AD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" y="0"/>
            <a:ext cx="122072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14579E4-5B5F-42C9-B08F-A904C81B1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811"/>
            <a:ext cx="2556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115253-532F-605B-DA35-B337D3943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2904" y="2514944"/>
            <a:ext cx="5054601" cy="1955108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Thank you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6CA6A4BF-395F-1CBB-D621-DCE53C8DC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654" y="965199"/>
            <a:ext cx="6670520" cy="5207002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/>
              <a:t>Brooke Walls</a:t>
            </a:r>
          </a:p>
          <a:p>
            <a:pPr marL="0" indent="0">
              <a:buNone/>
            </a:pPr>
            <a:r>
              <a:rPr lang="en-US" sz="2400"/>
              <a:t>Nutrient Management Program Administrator</a:t>
            </a:r>
          </a:p>
          <a:p>
            <a:pPr marL="0" indent="0">
              <a:buNone/>
            </a:pPr>
            <a:r>
              <a:rPr lang="en-US" sz="2400">
                <a:hlinkClick r:id="rId2"/>
              </a:rPr>
              <a:t>Brooke.walls@delaware.gov</a:t>
            </a:r>
            <a:endParaRPr lang="en-US" sz="2400"/>
          </a:p>
          <a:p>
            <a:pPr marL="0" indent="0">
              <a:buNone/>
            </a:pPr>
            <a:r>
              <a:rPr lang="en-US" sz="2400"/>
              <a:t>302-698-4627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41BF6CF-E1B8-4EE2-9AE1-86A58DAFD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21102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648C8-8D07-3786-95C3-DC0391E4F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little about me...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7DD33-5FAC-E951-939A-98D070C813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9431" y="3609930"/>
            <a:ext cx="4480560" cy="25702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/>
            <a:r>
              <a:rPr lang="en-US" sz="2400" dirty="0"/>
              <a:t>Educational </a:t>
            </a:r>
            <a:r>
              <a:rPr lang="en-US" sz="2400" dirty="0" err="1"/>
              <a:t>Backgroun</a:t>
            </a:r>
            <a:r>
              <a:rPr lang="en-US" sz="2400" dirty="0"/>
              <a:t>d</a:t>
            </a:r>
            <a:endParaRPr lang="en-US" sz="1600" spc="0" dirty="0"/>
          </a:p>
          <a:p>
            <a:pPr lvl="1"/>
            <a:r>
              <a:rPr lang="en-US" sz="2000" spc="0" dirty="0">
                <a:solidFill>
                  <a:srgbClr val="444444"/>
                </a:solidFill>
              </a:rPr>
              <a:t>Undergrad</a:t>
            </a:r>
            <a:r>
              <a:rPr lang="en-US" sz="2000" dirty="0">
                <a:solidFill>
                  <a:srgbClr val="444444"/>
                </a:solidFill>
              </a:rPr>
              <a:t> at </a:t>
            </a:r>
            <a:r>
              <a:rPr lang="en-US" sz="2000" dirty="0" err="1">
                <a:solidFill>
                  <a:srgbClr val="444444"/>
                </a:solidFill>
              </a:rPr>
              <a:t>DelVal</a:t>
            </a:r>
            <a:r>
              <a:rPr lang="en-US" sz="2000" dirty="0">
                <a:solidFill>
                  <a:srgbClr val="444444"/>
                </a:solidFill>
              </a:rPr>
              <a:t> – Equine Science</a:t>
            </a:r>
            <a:endParaRPr lang="en-US" sz="2000" dirty="0">
              <a:solidFill>
                <a:srgbClr val="262626"/>
              </a:solidFill>
            </a:endParaRPr>
          </a:p>
          <a:p>
            <a:pPr lvl="1"/>
            <a:r>
              <a:rPr lang="en-US" sz="2000">
                <a:solidFill>
                  <a:srgbClr val="444444"/>
                </a:solidFill>
              </a:rPr>
              <a:t>Graduate at Auburn – Crop, Soil, and Environmental Science</a:t>
            </a:r>
            <a:endParaRPr lang="en-US" sz="20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477727-81F1-924D-CFCE-6B174D9FF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1938" y="3604646"/>
            <a:ext cx="4951966" cy="257549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Professional Background</a:t>
            </a:r>
          </a:p>
          <a:p>
            <a:pPr lvl="1"/>
            <a:r>
              <a:rPr lang="en-US" sz="2000"/>
              <a:t>DDA Nutrient Management – 2016</a:t>
            </a:r>
            <a:endParaRPr lang="en-US" sz="2000" dirty="0"/>
          </a:p>
          <a:p>
            <a:pPr lvl="2"/>
            <a:r>
              <a:rPr lang="en-US" sz="1800"/>
              <a:t>Environmental Scientist</a:t>
            </a:r>
            <a:endParaRPr lang="en-US" sz="1800" dirty="0"/>
          </a:p>
          <a:p>
            <a:pPr lvl="2"/>
            <a:r>
              <a:rPr lang="en-US" sz="1800"/>
              <a:t>Program Manager</a:t>
            </a:r>
            <a:endParaRPr lang="en-US" sz="1800" dirty="0"/>
          </a:p>
          <a:p>
            <a:pPr lvl="2"/>
            <a:r>
              <a:rPr lang="en-US" sz="1800"/>
              <a:t>Program Administrator</a:t>
            </a:r>
            <a:endParaRPr lang="en-US" sz="1800" dirty="0"/>
          </a:p>
          <a:p>
            <a:pPr lvl="1"/>
            <a:r>
              <a:rPr lang="en-US" sz="2000" dirty="0" err="1"/>
              <a:t>LEADelaware</a:t>
            </a:r>
            <a:r>
              <a:rPr lang="en-US" sz="2000" dirty="0"/>
              <a:t> Fellow – Class VII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pic>
        <p:nvPicPr>
          <p:cNvPr id="6" name="Graphic 5" descr="Graduation cap outline">
            <a:extLst>
              <a:ext uri="{FF2B5EF4-FFF2-40B4-BE49-F238E27FC236}">
                <a16:creationId xmlns:a16="http://schemas.microsoft.com/office/drawing/2014/main" id="{F3047E8E-A989-5DF0-9605-DD767AE0E6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30542" y="1901921"/>
            <a:ext cx="1453188" cy="1499369"/>
          </a:xfrm>
          <a:prstGeom prst="rect">
            <a:avLst/>
          </a:prstGeom>
        </p:spPr>
      </p:pic>
      <p:pic>
        <p:nvPicPr>
          <p:cNvPr id="8" name="Graphic 7" descr="Briefcase with solid fill">
            <a:extLst>
              <a:ext uri="{FF2B5EF4-FFF2-40B4-BE49-F238E27FC236}">
                <a16:creationId xmlns:a16="http://schemas.microsoft.com/office/drawing/2014/main" id="{D11B44F3-0DD2-9720-6A09-E4A99B2E4D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8481" y="1994284"/>
            <a:ext cx="1276157" cy="131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75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857F84B-F990-4F33-B2F0-F2BE21985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rgbClr val="464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DC9F4B3-E048-4DF2-8375-37385E224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45838"/>
            <a:ext cx="11292840" cy="511216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A7B0992-8632-4B33-A492-ACB465597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292841" cy="20214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54A65A-3ECB-9144-8959-C9156F3EB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24" y="152658"/>
            <a:ext cx="10622538" cy="1713019"/>
          </a:xfrm>
        </p:spPr>
        <p:txBody>
          <a:bodyPr>
            <a:norm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</a:rPr>
              <a:t>Delaware Nutrient Management Program: 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Mission	</a:t>
            </a:r>
            <a:endParaRPr lang="en-US" sz="5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037C8-4F38-1048-BE15-F831957D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2649871"/>
            <a:ext cx="8595360" cy="35302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To manage those activities involving the generation and application of nutrients in order to help improve and protect the quality of Delaware’s ground and surface waters, sustain and promote a profitable agricultural community, and to help meet or exceed federally mandated water quality standards, in the interest of the overall public welfare. </a:t>
            </a:r>
          </a:p>
        </p:txBody>
      </p:sp>
    </p:spTree>
    <p:extLst>
      <p:ext uri="{BB962C8B-B14F-4D97-AF65-F5344CB8AC3E}">
        <p14:creationId xmlns:p14="http://schemas.microsoft.com/office/powerpoint/2010/main" val="6957536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76248C8-0720-48AB-91BA-5F530BB4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2209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5D659B-9606-DB42-830E-DA4469C32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1" y="210777"/>
            <a:ext cx="9858383" cy="892901"/>
          </a:xfrm>
        </p:spPr>
        <p:txBody>
          <a:bodyPr>
            <a:normAutofit/>
          </a:bodyPr>
          <a:lstStyle/>
          <a:p>
            <a:r>
              <a:rPr lang="en-US" dirty="0"/>
              <a:t>Structure of the Program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3BEDA7-D0B8-4802-8168-92452653B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EFF34B-7B1A-4F9D-8CEE-A40962BC7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63724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BA4FCB37-996B-10D2-C6C3-43DA60FE37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6429668"/>
              </p:ext>
            </p:extLst>
          </p:nvPr>
        </p:nvGraphicFramePr>
        <p:xfrm>
          <a:off x="1262063" y="1257513"/>
          <a:ext cx="9858191" cy="5396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9407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FBCB1-D7A2-2C4F-ADAB-376B8BD08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838" y="210777"/>
            <a:ext cx="9692640" cy="70980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Nutrient Management Law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626C5F4-1BB3-1ADB-7F43-E27AAA01F4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4254602"/>
              </p:ext>
            </p:extLst>
          </p:nvPr>
        </p:nvGraphicFramePr>
        <p:xfrm>
          <a:off x="183641" y="424481"/>
          <a:ext cx="10942581" cy="682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5945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FA942-C28B-AE4B-A874-74042888B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41" y="640079"/>
            <a:ext cx="10279084" cy="833820"/>
          </a:xfrm>
        </p:spPr>
        <p:txBody>
          <a:bodyPr>
            <a:normAutofit/>
          </a:bodyPr>
          <a:lstStyle/>
          <a:p>
            <a:r>
              <a:rPr lang="en-US" sz="3400"/>
              <a:t>Concentrated Animal Feeding Operations (CAFOs)</a:t>
            </a:r>
          </a:p>
        </p:txBody>
      </p:sp>
      <p:pic>
        <p:nvPicPr>
          <p:cNvPr id="4" name="Graphic 3" descr="Chicken outline">
            <a:extLst>
              <a:ext uri="{FF2B5EF4-FFF2-40B4-BE49-F238E27FC236}">
                <a16:creationId xmlns:a16="http://schemas.microsoft.com/office/drawing/2014/main" id="{C98C3F19-649C-D5DB-6578-A0CACE9356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52" y="1715067"/>
            <a:ext cx="4019312" cy="401931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77E17-B83A-E148-A45F-BDDD15A64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4579" y="2325158"/>
            <a:ext cx="7119825" cy="3854979"/>
          </a:xfrm>
        </p:spPr>
        <p:txBody>
          <a:bodyPr>
            <a:normAutofit/>
          </a:bodyPr>
          <a:lstStyle/>
          <a:p>
            <a:r>
              <a:rPr lang="en-US" sz="2400" dirty="0"/>
              <a:t>Operations with animals meeting a specific size threshold are considered Concentrated Animal Feeding Operations (CAFOs)</a:t>
            </a:r>
          </a:p>
          <a:p>
            <a:pPr lvl="1"/>
            <a:r>
              <a:rPr lang="en-US" sz="2000" dirty="0"/>
              <a:t>Based on type and number of animals </a:t>
            </a:r>
          </a:p>
          <a:p>
            <a:r>
              <a:rPr lang="en-US" sz="2400" dirty="0"/>
              <a:t>EPA delegated authority to DDA/DNREC to jointly administer the Delaware CAFO Program</a:t>
            </a:r>
          </a:p>
        </p:txBody>
      </p:sp>
    </p:spTree>
    <p:extLst>
      <p:ext uri="{BB962C8B-B14F-4D97-AF65-F5344CB8AC3E}">
        <p14:creationId xmlns:p14="http://schemas.microsoft.com/office/powerpoint/2010/main" val="2533103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FE4190-99F9-4742-A0E8-6DCDC4924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rgbClr val="464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C9F4B3-E048-4DF2-8375-37385E224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45838"/>
            <a:ext cx="11292840" cy="511216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7B0992-8632-4B33-A492-ACB465597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292841" cy="20214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1EBA0-8841-6E4B-B9EE-F4C3D9489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175" y="512002"/>
            <a:ext cx="9692640" cy="100228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Nutrient Management Planning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04A1203-EEF6-AB4A-9289-4B3AF1E78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2326990"/>
            <a:ext cx="8595360" cy="3853147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Provide cost assistance for Nutrient Management Plans written by private consultants</a:t>
            </a:r>
          </a:p>
          <a:p>
            <a:pPr lvl="1"/>
            <a:r>
              <a:rPr lang="en-US" sz="2000">
                <a:solidFill>
                  <a:srgbClr val="FFFFFF"/>
                </a:solidFill>
              </a:rPr>
              <a:t>The Conservation Districts employ staff certified to write plans for free </a:t>
            </a:r>
          </a:p>
          <a:p>
            <a:r>
              <a:rPr lang="en-US" sz="2400">
                <a:solidFill>
                  <a:srgbClr val="FFFFFF"/>
                </a:solidFill>
              </a:rPr>
              <a:t>Individual applying for cost assistance must be in compliance with certification requirements for payment</a:t>
            </a:r>
          </a:p>
          <a:p>
            <a:r>
              <a:rPr lang="en-US" sz="2400">
                <a:solidFill>
                  <a:srgbClr val="FFFFFF"/>
                </a:solidFill>
              </a:rPr>
              <a:t>Average of 171,399 acres per year cost shared since FY2020</a:t>
            </a:r>
          </a:p>
        </p:txBody>
      </p:sp>
    </p:spTree>
    <p:extLst>
      <p:ext uri="{BB962C8B-B14F-4D97-AF65-F5344CB8AC3E}">
        <p14:creationId xmlns:p14="http://schemas.microsoft.com/office/powerpoint/2010/main" val="40195852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857F84B-F990-4F33-B2F0-F2BE21985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rgbClr val="464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DC9F4B3-E048-4DF2-8375-37385E224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45838"/>
            <a:ext cx="11292840" cy="511216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A7B0992-8632-4B33-A492-ACB465597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292841" cy="20214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6080E2-8026-8943-A69D-E5856D6AB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 Manure Relocation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0D7CEF12-F2D8-D84B-BE0E-915B2C856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2326990"/>
            <a:ext cx="8595360" cy="3853147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Provide cost assistance to move manure from operations without land to apply or with land of high P soils to land not high in P or an alternative use</a:t>
            </a:r>
          </a:p>
          <a:p>
            <a:r>
              <a:rPr lang="en-US" sz="2400">
                <a:solidFill>
                  <a:srgbClr val="FFFFFF"/>
                </a:solidFill>
              </a:rPr>
              <a:t>Average of 57,734 tons relocated annually since FY2020</a:t>
            </a:r>
          </a:p>
        </p:txBody>
      </p:sp>
    </p:spTree>
    <p:extLst>
      <p:ext uri="{BB962C8B-B14F-4D97-AF65-F5344CB8AC3E}">
        <p14:creationId xmlns:p14="http://schemas.microsoft.com/office/powerpoint/2010/main" val="13640323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87221-DC4B-984F-8FA7-FFD9129A8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448" y="365760"/>
            <a:ext cx="10616278" cy="679016"/>
          </a:xfrm>
        </p:spPr>
        <p:txBody>
          <a:bodyPr>
            <a:normAutofit fontScale="90000"/>
          </a:bodyPr>
          <a:lstStyle/>
          <a:p>
            <a:r>
              <a:rPr lang="en-US" dirty="0"/>
              <a:t>Updated Turf Law: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1E5BC-250C-3340-A5FA-B9EF3AFBD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688" y="1194666"/>
            <a:ext cx="7786903" cy="498547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800" dirty="0"/>
              <a:t>In 2025, the Commission worked with the legislature to require certification for nutrient applications to turf totaling more than ¼ acre applied by Commercial Nutrient Handlers . </a:t>
            </a:r>
          </a:p>
          <a:p>
            <a:pPr lvl="1"/>
            <a:r>
              <a:rPr lang="en-US" sz="2400" dirty="0"/>
              <a:t>The law reduced the threshold from 10 acres to 0.25 acres</a:t>
            </a:r>
          </a:p>
          <a:p>
            <a:pPr lvl="1"/>
            <a:r>
              <a:rPr lang="en-US" sz="2400" dirty="0"/>
              <a:t>Set an annual limit of 4.8 </a:t>
            </a:r>
            <a:r>
              <a:rPr lang="en-US" sz="2400" err="1"/>
              <a:t>lbs</a:t>
            </a:r>
            <a:r>
              <a:rPr lang="en-US" sz="2400" dirty="0"/>
              <a:t> of N per 1,000 </a:t>
            </a:r>
            <a:r>
              <a:rPr lang="en-US" sz="2400" err="1"/>
              <a:t>sq</a:t>
            </a:r>
            <a:r>
              <a:rPr lang="en-US" sz="2400" dirty="0"/>
              <a:t> ft of </a:t>
            </a:r>
            <a:r>
              <a:rPr lang="en-US" sz="2400"/>
              <a:t>turf , unless specified in NMP</a:t>
            </a:r>
          </a:p>
          <a:p>
            <a:pPr lvl="2"/>
            <a:r>
              <a:rPr lang="en-US" sz="2000" dirty="0"/>
              <a:t>Single application limits set in regulation</a:t>
            </a:r>
          </a:p>
          <a:p>
            <a:pPr lvl="1"/>
            <a:r>
              <a:rPr lang="en-US" sz="2400" dirty="0"/>
              <a:t>No P may be applied unless: a soil test confirms P deficiency OR applied for establishment or repair</a:t>
            </a:r>
          </a:p>
          <a:p>
            <a:r>
              <a:rPr lang="en-US" sz="2800" dirty="0"/>
              <a:t>Enforcement to begin January 1, 2027</a:t>
            </a:r>
          </a:p>
          <a:p>
            <a:endParaRPr lang="en-US" sz="2800" dirty="0"/>
          </a:p>
        </p:txBody>
      </p:sp>
      <p:pic>
        <p:nvPicPr>
          <p:cNvPr id="4" name="Graphic 3" descr="Plant with solid fill">
            <a:extLst>
              <a:ext uri="{FF2B5EF4-FFF2-40B4-BE49-F238E27FC236}">
                <a16:creationId xmlns:a16="http://schemas.microsoft.com/office/drawing/2014/main" id="{E6B17327-0777-8166-2C1F-26AFA5C6EE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82800" y="2036624"/>
            <a:ext cx="3304622" cy="330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9265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{59E2612F-263C-3D4A-B939-BFCBD4A7806B}tf16401378</Template>
  <TotalTime>1087</TotalTime>
  <Words>664</Words>
  <Application>Microsoft Office PowerPoint</Application>
  <PresentationFormat>Widescreen</PresentationFormat>
  <Paragraphs>62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View</vt:lpstr>
      <vt:lpstr>Delaware Nutrient Management</vt:lpstr>
      <vt:lpstr>A little about me...</vt:lpstr>
      <vt:lpstr>Delaware Nutrient Management Program:  Mission </vt:lpstr>
      <vt:lpstr>Structure of the Program</vt:lpstr>
      <vt:lpstr>Nutrient Management Law</vt:lpstr>
      <vt:lpstr>Concentrated Animal Feeding Operations (CAFOs)</vt:lpstr>
      <vt:lpstr>Nutrient Management Planning</vt:lpstr>
      <vt:lpstr> Manure Relocation</vt:lpstr>
      <vt:lpstr>Updated Turf Law: 2025</vt:lpstr>
      <vt:lpstr>Regulation 1204: Turf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Delaware Nutrient Management Program Overview</dc:title>
  <dc:creator>Brooke Walls</dc:creator>
  <cp:lastModifiedBy>Brooke Walls</cp:lastModifiedBy>
  <cp:revision>182</cp:revision>
  <dcterms:created xsi:type="dcterms:W3CDTF">2026-07-30T00:30:38Z</dcterms:created>
  <dcterms:modified xsi:type="dcterms:W3CDTF">2026-07-30T19:26:06Z</dcterms:modified>
</cp:coreProperties>
</file>