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613AB-E78A-5AB1-C264-F81DDFC1E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E47EC-6664-EBA7-716D-5816BF6E6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38CCB-5CCF-C0B1-D813-5B649563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183AE-0C68-EB98-C4D4-FE8156C0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AE19F-CFD2-9AE6-67B3-B2F5E480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1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DE8-6BC6-E091-4329-DAD141C4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386BF-8674-5550-8BBA-E326E6AC0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C635-AD00-0C16-B5D1-32B47FC1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E070C-C654-E7DC-7956-BC5F33993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0922-01B8-AF19-5827-85CF7531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B701A-D97E-2B7B-12A6-6D0EAE6E7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23E7D-F0B5-827E-A344-26606DB8E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50024-B98C-9131-CF92-EF7F7D65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6A04-E50D-9A34-FA63-75107669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7BFFE-C4DD-998E-81BE-C6E75AD5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1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6513-5AF1-B717-AD40-83552D1F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64B8C-F0B2-6BA8-59B1-1C94D66CE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9F972-018B-88A2-3625-02900036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F6D31-1F74-3F5F-C68B-377154BEA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62ECB-F7C2-1DDA-3D54-0D343991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3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3224-9C2C-0D9B-6AC9-06DE95DA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F1172-06CE-F66D-D76E-3AE291DF0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11C92-38A4-CACA-4B6D-FAD10A3E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0EAC7-DE0A-02CC-4F4F-E9894C8A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00883-E37E-7F97-9907-03B2FC94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3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6589-771A-3E5F-79D2-F4BFBD0B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8EE58-57E9-DB10-DE27-30489808C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B17C7-6679-FCA4-7F3D-60DFAF567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BFC42-E832-DB0F-7890-1C038DDE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3F196-97D5-B8BC-EF89-38F72D2A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7A33B-52E5-9A59-B7ED-F706678B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6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A08E-5961-DB6E-9F0D-53637CD0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BBDF3-EBF5-401C-9326-770FAB69D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5C265-435E-6624-6D9F-8D1235D5C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3515C-ACB9-1688-DB5F-A154B1805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841F6-E5BC-CBAA-E70A-A3DC12468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BCF79-95E6-3AC5-711C-06580FD7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3ADAF0-D781-2FFD-636A-639CC861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AE6F9-1301-A09C-303D-6095E78F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C66A-97C2-A6D0-4B4E-6650E376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D3113-CE0C-1CB0-66F8-8B2F12D5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64951-F09C-8B34-5C43-AFC279F4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4F053-8148-23C3-9BB3-AF04A9F2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B2E9F-2728-62A0-CBDA-75D47AA2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A4267-3076-188A-06E2-602649AA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702C4-2F0A-7DF8-15EC-E71DDF1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9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B122-DFDD-64B3-308C-8243CFDF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997B2-BCF1-8523-4E08-3F7AB56D5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09649-A39B-7751-D843-72F64467A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F3E7F-6A78-DAA0-FE0A-56987009A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95D15-026A-91F3-B71C-3A711D37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A9D78-41BD-EF4D-45FE-1F91B4AC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1913-BD21-505F-975E-1728A129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3A5AAA-AC68-3D3B-F1D3-09A962E39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2572C-FF31-A74D-F2FF-D7F20865C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CF431-6CE9-B161-7C52-CAC0B4E1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82E36-EBBF-90ED-2B78-74FF7EC4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DF66B-634C-47A1-3828-194310CC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6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44FA5-D3CA-54A4-8B04-DD019326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C214E-E955-D608-DCD9-8AD3062D4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BE167-CB23-ED34-61A3-01EE0F35E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1D619-D97F-8B46-92D1-7CB2692DFD31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1F3CC-963C-60C1-9D12-BF04FC3EC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BF7CD-A185-D9E4-0B62-1E5B4E830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5044F-D6F9-B349-B4F5-F573098F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6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over with a city and buildings&#10;&#10;Description automatically generated">
            <a:extLst>
              <a:ext uri="{FF2B5EF4-FFF2-40B4-BE49-F238E27FC236}">
                <a16:creationId xmlns:a16="http://schemas.microsoft.com/office/drawing/2014/main" id="{214F970E-AE97-510B-9743-336820F57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over with blue and white text&#10;&#10;Description automatically generated">
            <a:extLst>
              <a:ext uri="{FF2B5EF4-FFF2-40B4-BE49-F238E27FC236}">
                <a16:creationId xmlns:a16="http://schemas.microsoft.com/office/drawing/2014/main" id="{EE770E01-0179-7F98-E957-478C1D71C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tie and tie&#10;&#10;Description automatically generated">
            <a:extLst>
              <a:ext uri="{FF2B5EF4-FFF2-40B4-BE49-F238E27FC236}">
                <a16:creationId xmlns:a16="http://schemas.microsoft.com/office/drawing/2014/main" id="{C60E86FA-6C75-B85C-5A35-01A45FDA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hoto&#10;&#10;Description automatically generated">
            <a:extLst>
              <a:ext uri="{FF2B5EF4-FFF2-40B4-BE49-F238E27FC236}">
                <a16:creationId xmlns:a16="http://schemas.microsoft.com/office/drawing/2014/main" id="{B435410F-33AC-DDC5-1C1A-BA48E735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ver with a group of women&#10;&#10;Description automatically generated">
            <a:extLst>
              <a:ext uri="{FF2B5EF4-FFF2-40B4-BE49-F238E27FC236}">
                <a16:creationId xmlns:a16="http://schemas.microsoft.com/office/drawing/2014/main" id="{853DC2FB-776C-B81D-300C-2CB968F30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3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large area&#10;&#10;Description automatically generated">
            <a:extLst>
              <a:ext uri="{FF2B5EF4-FFF2-40B4-BE49-F238E27FC236}">
                <a16:creationId xmlns:a16="http://schemas.microsoft.com/office/drawing/2014/main" id="{420481D1-4271-A5D5-3A6D-130D50A6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03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pie chart&#10;&#10;Description automatically generated">
            <a:extLst>
              <a:ext uri="{FF2B5EF4-FFF2-40B4-BE49-F238E27FC236}">
                <a16:creationId xmlns:a16="http://schemas.microsoft.com/office/drawing/2014/main" id="{94A756B3-8CC3-7AED-F52D-6AE80E3C3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green chart&#10;&#10;Description automatically generated">
            <a:extLst>
              <a:ext uri="{FF2B5EF4-FFF2-40B4-BE49-F238E27FC236}">
                <a16:creationId xmlns:a16="http://schemas.microsoft.com/office/drawing/2014/main" id="{A36F2C40-2D5F-F391-EB64-17C7E9E7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57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 with text&#10;&#10;Description automatically generated">
            <a:extLst>
              <a:ext uri="{FF2B5EF4-FFF2-40B4-BE49-F238E27FC236}">
                <a16:creationId xmlns:a16="http://schemas.microsoft.com/office/drawing/2014/main" id="{7BEFB87C-1E67-37DF-D830-BA005160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33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graph&#10;&#10;Description automatically generated">
            <a:extLst>
              <a:ext uri="{FF2B5EF4-FFF2-40B4-BE49-F238E27FC236}">
                <a16:creationId xmlns:a16="http://schemas.microsoft.com/office/drawing/2014/main" id="{3BEDFFCF-A016-9DAA-D09D-1DC25341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over with blue text and blue and green text&#10;&#10;Description automatically generated">
            <a:extLst>
              <a:ext uri="{FF2B5EF4-FFF2-40B4-BE49-F238E27FC236}">
                <a16:creationId xmlns:a16="http://schemas.microsoft.com/office/drawing/2014/main" id="{5DA6DE9E-08DC-AE6A-D84D-6334719E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3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EFC8C9B-43F8-8477-278F-8CBC6B96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88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green and yellow cover with text&#10;&#10;Description automatically generated">
            <a:extLst>
              <a:ext uri="{FF2B5EF4-FFF2-40B4-BE49-F238E27FC236}">
                <a16:creationId xmlns:a16="http://schemas.microsoft.com/office/drawing/2014/main" id="{1769CD55-7435-7445-21B1-E6127EBE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0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ph with blue text&#10;&#10;Description automatically generated">
            <a:extLst>
              <a:ext uri="{FF2B5EF4-FFF2-40B4-BE49-F238E27FC236}">
                <a16:creationId xmlns:a16="http://schemas.microsoft.com/office/drawing/2014/main" id="{CD246F11-904A-1110-B36E-E1CB2476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1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D4785AC1-C245-1494-DA3B-2508B782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8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ith text on a blue cover&#10;&#10;Description automatically generated">
            <a:extLst>
              <a:ext uri="{FF2B5EF4-FFF2-40B4-BE49-F238E27FC236}">
                <a16:creationId xmlns:a16="http://schemas.microsoft.com/office/drawing/2014/main" id="{8992FC6F-6BB2-3967-6D0E-0799B1DF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85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diagram with green circles&#10;&#10;Description automatically generated">
            <a:extLst>
              <a:ext uri="{FF2B5EF4-FFF2-40B4-BE49-F238E27FC236}">
                <a16:creationId xmlns:a16="http://schemas.microsoft.com/office/drawing/2014/main" id="{1E47470E-0EE4-FA2D-8427-495CAB5B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09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text and a heart and hands&#10;&#10;Description automatically generated">
            <a:extLst>
              <a:ext uri="{FF2B5EF4-FFF2-40B4-BE49-F238E27FC236}">
                <a16:creationId xmlns:a16="http://schemas.microsoft.com/office/drawing/2014/main" id="{14A56E19-0744-7318-5038-95F3D0E4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86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BFD1D04C-B30D-7626-D5C7-6BAC3738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3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a boat and text&#10;&#10;Description automatically generated">
            <a:extLst>
              <a:ext uri="{FF2B5EF4-FFF2-40B4-BE49-F238E27FC236}">
                <a16:creationId xmlns:a16="http://schemas.microsoft.com/office/drawing/2014/main" id="{05F64458-5160-822D-9EC9-C3176584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46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a person walking&#10;&#10;Description automatically generated">
            <a:extLst>
              <a:ext uri="{FF2B5EF4-FFF2-40B4-BE49-F238E27FC236}">
                <a16:creationId xmlns:a16="http://schemas.microsoft.com/office/drawing/2014/main" id="{ABAAE95B-2F5C-7B92-D455-B0DF5FEB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1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text and graphic&#10;&#10;Description automatically generated">
            <a:extLst>
              <a:ext uri="{FF2B5EF4-FFF2-40B4-BE49-F238E27FC236}">
                <a16:creationId xmlns:a16="http://schemas.microsoft.com/office/drawing/2014/main" id="{849149BA-DC37-215F-0235-FA12B0562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12B54E4C-02AF-441B-4A1B-D7E88A10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84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ver with several images of people&#10;&#10;Description automatically generated">
            <a:extLst>
              <a:ext uri="{FF2B5EF4-FFF2-40B4-BE49-F238E27FC236}">
                <a16:creationId xmlns:a16="http://schemas.microsoft.com/office/drawing/2014/main" id="{683B2C93-FB93-656A-3320-B18D4444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1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DAE11A81-AE3E-E725-D219-A761A5782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47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text with white text&#10;&#10;Description automatically generated">
            <a:extLst>
              <a:ext uri="{FF2B5EF4-FFF2-40B4-BE49-F238E27FC236}">
                <a16:creationId xmlns:a16="http://schemas.microsoft.com/office/drawing/2014/main" id="{CBAFDA37-DD32-FC71-F8A7-1103E54C6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59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3E40F60-E48A-3678-D2BA-C0447216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CC93BB67-6775-6F18-3277-C7CCFC6B7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0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 with text and icons&#10;&#10;Description automatically generated">
            <a:extLst>
              <a:ext uri="{FF2B5EF4-FFF2-40B4-BE49-F238E27FC236}">
                <a16:creationId xmlns:a16="http://schemas.microsoft.com/office/drawing/2014/main" id="{B493FF8B-D3F3-C428-DBEC-6B36D02F9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inancial system&#10;&#10;Description automatically generated with medium confidence">
            <a:extLst>
              <a:ext uri="{FF2B5EF4-FFF2-40B4-BE49-F238E27FC236}">
                <a16:creationId xmlns:a16="http://schemas.microsoft.com/office/drawing/2014/main" id="{CC3700BE-6980-DAD5-BA33-C3F52703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0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ver with text and a logo&#10;&#10;Description automatically generated">
            <a:extLst>
              <a:ext uri="{FF2B5EF4-FFF2-40B4-BE49-F238E27FC236}">
                <a16:creationId xmlns:a16="http://schemas.microsoft.com/office/drawing/2014/main" id="{4466B925-CC8E-6430-374D-EA47E508F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3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rochure with text&#10;&#10;Description automatically generated">
            <a:extLst>
              <a:ext uri="{FF2B5EF4-FFF2-40B4-BE49-F238E27FC236}">
                <a16:creationId xmlns:a16="http://schemas.microsoft.com/office/drawing/2014/main" id="{FE8C035B-E3FD-8AE2-48CE-6C838528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2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B5600503-7522-FA53-C9F5-A8422936B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4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Lippincott</dc:creator>
  <cp:lastModifiedBy>Christina Lippincott</cp:lastModifiedBy>
  <cp:revision>1</cp:revision>
  <dcterms:created xsi:type="dcterms:W3CDTF">2025-01-08T23:36:05Z</dcterms:created>
  <dcterms:modified xsi:type="dcterms:W3CDTF">2025-01-10T14:19:33Z</dcterms:modified>
</cp:coreProperties>
</file>